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8" r:id="rId9"/>
    <p:sldId id="267" r:id="rId10"/>
    <p:sldId id="269" r:id="rId11"/>
    <p:sldId id="290" r:id="rId12"/>
    <p:sldId id="292" r:id="rId13"/>
    <p:sldId id="291" r:id="rId14"/>
    <p:sldId id="293" r:id="rId15"/>
    <p:sldId id="29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562E"/>
    <a:srgbClr val="B98346"/>
    <a:srgbClr val="FA901C"/>
    <a:srgbClr val="FFC701"/>
    <a:srgbClr val="93E0DB"/>
    <a:srgbClr val="A08E7E"/>
    <a:srgbClr val="FFB23A"/>
    <a:srgbClr val="5AC7B2"/>
    <a:srgbClr val="9F8E7E"/>
    <a:srgbClr val="F4C9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180"/>
    <p:restoredTop sz="74317"/>
  </p:normalViewPr>
  <p:slideViewPr>
    <p:cSldViewPr snapToGrid="0" snapToObjects="1">
      <p:cViewPr>
        <p:scale>
          <a:sx n="68" d="100"/>
          <a:sy n="68" d="100"/>
        </p:scale>
        <p:origin x="1112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192AB6-F9F2-3540-854C-1BEBA673B85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C04964-801B-764C-92E4-7BAAE87A54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74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4681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no cloud! Even cloud is a bad name, but we use it all the time. It has no meaning anymore. What does it mean? Whatever you want it to mean. Remember the “to the cloud” commercials?</a:t>
            </a:r>
          </a:p>
          <a:p>
            <a:endParaRPr lang="en-US" dirty="0"/>
          </a:p>
          <a:p>
            <a:r>
              <a:rPr lang="en-US" dirty="0"/>
              <a:t>Here are some other words that don’t mean anything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469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no cloud! Even cloud is a bad name, but we use it all the time. It has no meaning anymore. What does it mean? Whatever you want it to mean. Remember the “to the cloud” commercials?</a:t>
            </a:r>
          </a:p>
          <a:p>
            <a:endParaRPr lang="en-US" dirty="0"/>
          </a:p>
          <a:p>
            <a:r>
              <a:rPr lang="en-US" dirty="0"/>
              <a:t>Here are some other words that don’t mean anything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254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no cloud! Even cloud is a bad name, but we use it all the time. It has no meaning anymore. What does it mean? Whatever you want it to mean. Remember the “to the cloud” commercials?</a:t>
            </a:r>
          </a:p>
          <a:p>
            <a:endParaRPr lang="en-US" dirty="0"/>
          </a:p>
          <a:p>
            <a:r>
              <a:rPr lang="en-US" dirty="0"/>
              <a:t>Here are some other words that don’t mean anything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9930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no cloud! Even cloud is a bad name, but we use it all the time. It has no meaning anymore. What does it mean? Whatever you want it to mean. Remember the “to the cloud” commercials?</a:t>
            </a:r>
          </a:p>
          <a:p>
            <a:endParaRPr lang="en-US" dirty="0"/>
          </a:p>
          <a:p>
            <a:r>
              <a:rPr lang="en-US" dirty="0"/>
              <a:t>Here are some other words that don’t mean anything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6209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no cloud! Even cloud is a bad name, but we use it all the time. It has no meaning anymore. What does it mean? Whatever you want it to mean. Remember the “to the cloud” commercials?</a:t>
            </a:r>
          </a:p>
          <a:p>
            <a:endParaRPr lang="en-US" dirty="0"/>
          </a:p>
          <a:p>
            <a:r>
              <a:rPr lang="en-US" dirty="0"/>
              <a:t>Here are some other words that don’t mean anything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142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no cloud! Even cloud is a bad name, but we use it all the time. It has no meaning anymore. What does it mean? Whatever you want it to mean. Remember the “to the cloud” commercials?</a:t>
            </a:r>
          </a:p>
          <a:p>
            <a:endParaRPr lang="en-US" dirty="0"/>
          </a:p>
          <a:p>
            <a:r>
              <a:rPr lang="en-US" dirty="0"/>
              <a:t>Here are some other words that don’t mean anything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86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02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8040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serverless</a:t>
            </a:r>
            <a:r>
              <a:rPr lang="en-US" dirty="0"/>
              <a:t>? This word sounds kind of ridiculous and there is much debate as to whether or not we should even be using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16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my goal is to help you fully understand what </a:t>
            </a:r>
            <a:r>
              <a:rPr lang="en-US" dirty="0" err="1"/>
              <a:t>serverless</a:t>
            </a:r>
            <a:r>
              <a:rPr lang="en-US" dirty="0"/>
              <a:t> is, and how we can use it. Our agenda for today is to first cover the terminology, then talk a bit about the technology, and finally look at some examples together.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888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Terminology is important. It’s what we use to categorize and explain the world around us.</a:t>
            </a:r>
          </a:p>
          <a:p>
            <a:endParaRPr lang="en-US" dirty="0"/>
          </a:p>
          <a:p>
            <a:r>
              <a:rPr lang="en-US" dirty="0"/>
              <a:t>Words can be scary and they can definitely hurt</a:t>
            </a:r>
          </a:p>
          <a:p>
            <a:endParaRPr lang="en-US" dirty="0"/>
          </a:p>
          <a:p>
            <a:r>
              <a:rPr lang="en-US" dirty="0"/>
              <a:t>This phrase is how you know for sure that someone is hurt</a:t>
            </a:r>
          </a:p>
          <a:p>
            <a:endParaRPr lang="en-US" dirty="0"/>
          </a:p>
          <a:p>
            <a:r>
              <a:rPr lang="en-US" dirty="0"/>
              <a:t>It leaves scars. I should probably get some help.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9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Certain words can’t even be used in some contexts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066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Certain words can’t even be used in some contexts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70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why the word </a:t>
            </a:r>
            <a:r>
              <a:rPr lang="en-US" dirty="0" err="1"/>
              <a:t>Serverless</a:t>
            </a:r>
            <a:r>
              <a:rPr lang="en-US" dirty="0"/>
              <a:t> may or may not be the best choice to describe this new technology. </a:t>
            </a:r>
          </a:p>
          <a:p>
            <a:endParaRPr lang="en-US" dirty="0"/>
          </a:p>
          <a:p>
            <a:r>
              <a:rPr lang="en-US" dirty="0"/>
              <a:t>You may recall an old cartoon where there is a child and his father. The child asks his father, what are clouds made of? The father responds “Linux Servers, mostly”</a:t>
            </a:r>
          </a:p>
          <a:p>
            <a:endParaRPr lang="en-US" dirty="0"/>
          </a:p>
          <a:p>
            <a:r>
              <a:rPr lang="en-US" dirty="0"/>
              <a:t>So now we’re saying that there is a cloud but there is no server?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C04964-801B-764C-92E4-7BAAE87A54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68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E8A98-71AF-044A-95C2-30EB61A40C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E114C4-688E-0243-8D13-92D02A83E5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3E601-B34C-CE40-A4CC-4CD1544DD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01868-08D7-884F-B625-B7BB2C928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E1FF1-6558-6B44-B4A1-482DC6458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575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49F65-9B82-5744-AC69-06F05FBA6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047D62-32B0-8044-B5F0-DE8EC917C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20D56-1822-4044-95A2-966FFD873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9C1E6-961A-8E45-9E8B-CD823E69F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A6DE5-115B-614B-8E9C-C416E8156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384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EDED80-AC4F-C945-9507-20B524F525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85468B-92EE-D349-B073-A224EE9831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335D3-5490-2448-9450-0871F70C0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B0325-B988-3B4A-9CFA-D55CC48E8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19464-2EF2-2B48-AF5B-DDAFC9C81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21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5F41F-5FF4-1A40-9042-5EC37078D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4210C4-FE99-9846-8096-6F24E4D5D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CC610-4F43-B443-9F11-E3457D517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0C665A-763E-0445-BCB4-C14523CF9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C30AB-1A95-B34B-B4B0-28AD9B294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38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3A1F-48A1-9A42-B1BA-394CBF735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A2AD3-1D98-E347-B997-4EDF9F034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EA973-789F-DB4D-A213-3CA3F23A2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D9C62-5A23-A649-B5A6-5D45D78E3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489D5-AF74-C64B-BADF-7462A03D2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103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D6B2F-CDFB-EE4F-9398-7F19D9D6F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0EBC9-C163-574A-B2EC-FAF5D0AC02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93919-493A-9146-BAAD-7A918FB54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46475-76B7-1049-A664-6BF4D0C26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E3E0B-5B26-DC43-BF07-DB25F21B8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5C0C23-BAB2-9443-B444-28D330204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42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092D6-DC44-FF4C-BD17-C3C8836B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46C6FD-B267-684A-999D-B78087DD2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63AB3B-302B-034C-9C27-6706FF726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9EBA0E-D155-6049-A3E4-F365E1B153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6F00DF-DBBC-B745-9A85-4DA1DEEBD7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0E8FB6-E9B5-9E43-A44D-F5B0C3C69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74C968-9D1A-3B4E-8526-665F104B0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3A4755-84D3-B846-88C8-6336CD106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20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34D47-8638-7F46-BF07-3E95FCD5B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B32D6D-3FE3-3643-B240-5A13A4267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8F7E72-AFB7-864E-BE05-073E551C3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CAA929-399A-344B-AED3-EA288EE20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175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F96A27-E566-8E45-952E-FA61A322D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1CE5F4-E655-D544-A27B-799A0D31B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7066D-DC92-B345-8204-CE70726E4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01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0B05-FCB0-BF44-BF2E-7D30E1EB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24134-E30D-804F-9E2A-05F9FC5CE4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B4812-2A8D-7847-AE43-7B2284D83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D5D59-FA4E-D643-9019-6310ABDF2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BD66C-5BD7-6E48-B8DE-7612BD073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38BF2-F70F-3843-9700-DDA05F4D6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403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154EF-1E07-D043-BADA-9D403156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808F14-B3AF-6242-851A-BFAF138CB9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D8905-47A9-7A4B-AF8D-72193EDA6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8BE285-868F-6D49-B02A-967B039F7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1E2BBB-CBF5-0E40-BB44-40FF9D36C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B738E-97C3-F64D-8500-1A136F5C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89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93E0DB"/>
            </a:gs>
            <a:gs pos="83000">
              <a:srgbClr val="93E0DB"/>
            </a:gs>
            <a:gs pos="100000">
              <a:srgbClr val="93E0DB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B67424-7261-CA43-BA59-25107338C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D25AB-1C5F-E34C-9D6E-5EC19BA42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76B72-9E5E-8B47-8036-6D22F4B47D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9C9CC-5740-A945-8BF8-03F4A65DEAB3}" type="datetimeFigureOut">
              <a:rPr lang="en-US" smtClean="0"/>
              <a:t>4/16/18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15BB4-FA77-4545-9227-B48B6E0C71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A0C0E-C1B7-AD4C-809E-A74BE7443C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9B262-3E74-D544-B0AA-17C3487F83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741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Box 235">
            <a:extLst>
              <a:ext uri="{FF2B5EF4-FFF2-40B4-BE49-F238E27FC236}">
                <a16:creationId xmlns:a16="http://schemas.microsoft.com/office/drawing/2014/main" id="{4B49925B-3BA7-8348-8077-9BF220B94E10}"/>
              </a:ext>
            </a:extLst>
          </p:cNvPr>
          <p:cNvSpPr txBox="1"/>
          <p:nvPr/>
        </p:nvSpPr>
        <p:spPr>
          <a:xfrm>
            <a:off x="-3255599" y="469254"/>
            <a:ext cx="328493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JFRockSolid" pitchFamily="2" charset="0"/>
              </a:rPr>
              <a:t>Main point I want To Make</a:t>
            </a:r>
          </a:p>
        </p:txBody>
      </p: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6C063590-3221-0A40-B9A7-4D1BE4AA2E33}"/>
              </a:ext>
            </a:extLst>
          </p:cNvPr>
          <p:cNvGrpSpPr/>
          <p:nvPr/>
        </p:nvGrpSpPr>
        <p:grpSpPr>
          <a:xfrm>
            <a:off x="2628792" y="3121018"/>
            <a:ext cx="1372194" cy="5948936"/>
            <a:chOff x="2628792" y="3121018"/>
            <a:chExt cx="1372194" cy="5948936"/>
          </a:xfrm>
        </p:grpSpPr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9640E0A8-492F-944C-A52A-FBCB95DD294B}"/>
                </a:ext>
              </a:extLst>
            </p:cNvPr>
            <p:cNvSpPr/>
            <p:nvPr/>
          </p:nvSpPr>
          <p:spPr>
            <a:xfrm>
              <a:off x="2628792" y="3121018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7E16E9E3-5CEE-8E43-AAB7-2D4FB13ADBF0}"/>
                </a:ext>
              </a:extLst>
            </p:cNvPr>
            <p:cNvGrpSpPr/>
            <p:nvPr/>
          </p:nvGrpSpPr>
          <p:grpSpPr>
            <a:xfrm>
              <a:off x="2831743" y="3481912"/>
              <a:ext cx="961919" cy="453515"/>
              <a:chOff x="2835268" y="571499"/>
              <a:chExt cx="1206228" cy="555172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9AE16C1A-A10F-044B-BA0B-2414BD57591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51D28FC9-08BE-694D-A568-9E09C20094D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A82EABBC-5345-784B-B823-470AD005BCE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DDA782FA-30ED-714A-AA51-34BDBD436282}"/>
                </a:ext>
              </a:extLst>
            </p:cNvPr>
            <p:cNvGrpSpPr/>
            <p:nvPr/>
          </p:nvGrpSpPr>
          <p:grpSpPr>
            <a:xfrm>
              <a:off x="2833929" y="4581198"/>
              <a:ext cx="961919" cy="453515"/>
              <a:chOff x="2835268" y="571499"/>
              <a:chExt cx="1206228" cy="555172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35C47311-AEB4-1146-8B6A-2EA8ECA0E35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BFE7FC9E-759A-D745-8391-B5EF55DD949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9F5618A7-04CB-D041-A7C8-3AD968B5E8A1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311EB558-1D5D-B242-9DAB-59E7AA0FDE32}"/>
                </a:ext>
              </a:extLst>
            </p:cNvPr>
            <p:cNvGrpSpPr/>
            <p:nvPr/>
          </p:nvGrpSpPr>
          <p:grpSpPr>
            <a:xfrm>
              <a:off x="2827155" y="4031555"/>
              <a:ext cx="961919" cy="453515"/>
              <a:chOff x="2835268" y="571499"/>
              <a:chExt cx="1206228" cy="555172"/>
            </a:xfrm>
          </p:grpSpPr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267C3A3B-6539-734B-A7EB-EB2308CCC28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4114E732-40F0-EA4F-A81A-B558D712D1B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FC0EC189-A858-BA4E-8C65-5A1D9CFB45B4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ACE18C95-8F5D-EE4F-B03B-027D1C908D98}"/>
                </a:ext>
              </a:extLst>
            </p:cNvPr>
            <p:cNvGrpSpPr/>
            <p:nvPr/>
          </p:nvGrpSpPr>
          <p:grpSpPr>
            <a:xfrm>
              <a:off x="2827155" y="5118855"/>
              <a:ext cx="961919" cy="453515"/>
              <a:chOff x="2835268" y="571499"/>
              <a:chExt cx="1206228" cy="555172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C8325E6B-1EED-8F4E-B858-9AD13F07E777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81C21C7-6FEF-A446-B2F7-9CB19B7FD5AD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0B62DCBD-6683-6940-8806-6101887C077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375462A9-E2AD-4B4A-94C8-CADF4FBF98CB}"/>
                </a:ext>
              </a:extLst>
            </p:cNvPr>
            <p:cNvGrpSpPr/>
            <p:nvPr/>
          </p:nvGrpSpPr>
          <p:grpSpPr>
            <a:xfrm>
              <a:off x="2829341" y="5656511"/>
              <a:ext cx="961919" cy="453515"/>
              <a:chOff x="2835268" y="571499"/>
              <a:chExt cx="1206228" cy="555172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5BDD861-7875-7944-8EE4-39B738359D3E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7195B17A-9495-3A46-9E3A-A3BB49D1066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4A1EE8C-8B2B-3B49-9923-9E4EDDAECF1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AED9BB22-1F8D-7046-A060-5023B8284DCE}"/>
              </a:ext>
            </a:extLst>
          </p:cNvPr>
          <p:cNvGrpSpPr/>
          <p:nvPr/>
        </p:nvGrpSpPr>
        <p:grpSpPr>
          <a:xfrm>
            <a:off x="2817339" y="6194168"/>
            <a:ext cx="961919" cy="453515"/>
            <a:chOff x="2835268" y="571499"/>
            <a:chExt cx="1206228" cy="555172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9DA0E44-C241-B643-969D-398DFFE5561A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5AF0368A-4190-634B-B395-11B013C52F47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5B818740-6057-804C-AC01-9887BD7377CD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56D68842-A97B-4C4D-B4AE-CE6D862BA48C}"/>
              </a:ext>
            </a:extLst>
          </p:cNvPr>
          <p:cNvGrpSpPr/>
          <p:nvPr/>
        </p:nvGrpSpPr>
        <p:grpSpPr>
          <a:xfrm>
            <a:off x="2812751" y="6731825"/>
            <a:ext cx="961919" cy="453515"/>
            <a:chOff x="2835268" y="571499"/>
            <a:chExt cx="1206228" cy="55517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27A408CE-FE9D-3147-8C4D-B62A32898202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A4986331-C7A6-3546-9D61-2528789BC032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04E4B6-4F2D-EE4E-93D9-2009A7A8BAFA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C037D2B4-30AD-9046-AE87-7A93188EE51A}"/>
              </a:ext>
            </a:extLst>
          </p:cNvPr>
          <p:cNvGrpSpPr/>
          <p:nvPr/>
        </p:nvGrpSpPr>
        <p:grpSpPr>
          <a:xfrm>
            <a:off x="2817339" y="7281468"/>
            <a:ext cx="961919" cy="453515"/>
            <a:chOff x="2835268" y="571499"/>
            <a:chExt cx="1206228" cy="555172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9D28455-A91E-FC43-A4DC-1D5FDB3ECF64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D61F12E-531A-174D-9D93-BD3D7272ACA4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21714BE2-6F67-7648-AA0B-71EEB5A27DE8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1C3D222-8F67-7E43-8832-91AF3F99E656}"/>
              </a:ext>
            </a:extLst>
          </p:cNvPr>
          <p:cNvGrpSpPr/>
          <p:nvPr/>
        </p:nvGrpSpPr>
        <p:grpSpPr>
          <a:xfrm>
            <a:off x="1671867" y="4103436"/>
            <a:ext cx="1308330" cy="3433398"/>
            <a:chOff x="3158312" y="2032323"/>
            <a:chExt cx="1956121" cy="5133371"/>
          </a:xfrm>
        </p:grpSpPr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78DEF489-C429-DE45-A64E-73912805B905}"/>
                </a:ext>
              </a:extLst>
            </p:cNvPr>
            <p:cNvSpPr/>
            <p:nvPr/>
          </p:nvSpPr>
          <p:spPr>
            <a:xfrm>
              <a:off x="3158312" y="2032323"/>
              <a:ext cx="1956121" cy="5133371"/>
            </a:xfrm>
            <a:prstGeom prst="roundRect">
              <a:avLst>
                <a:gd name="adj" fmla="val 0"/>
              </a:avLst>
            </a:prstGeom>
            <a:solidFill>
              <a:srgbClr val="FFB2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C9623A36-51A1-8A47-98E4-5AF4BB0B2D20}"/>
                </a:ext>
              </a:extLst>
            </p:cNvPr>
            <p:cNvSpPr/>
            <p:nvPr/>
          </p:nvSpPr>
          <p:spPr>
            <a:xfrm>
              <a:off x="3288772" y="2342655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5C0C9A9C-6AFF-2944-A3B1-9AED3CCF377C}"/>
                </a:ext>
              </a:extLst>
            </p:cNvPr>
            <p:cNvSpPr/>
            <p:nvPr/>
          </p:nvSpPr>
          <p:spPr>
            <a:xfrm>
              <a:off x="3291840" y="2707739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64A34D23-6FCE-544A-98D8-028C35B87158}"/>
                </a:ext>
              </a:extLst>
            </p:cNvPr>
            <p:cNvSpPr/>
            <p:nvPr/>
          </p:nvSpPr>
          <p:spPr>
            <a:xfrm>
              <a:off x="3288772" y="307630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1F9C2088-E228-6240-8476-11F4AEA4E6D8}"/>
                </a:ext>
              </a:extLst>
            </p:cNvPr>
            <p:cNvSpPr/>
            <p:nvPr/>
          </p:nvSpPr>
          <p:spPr>
            <a:xfrm>
              <a:off x="3288059" y="344057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74C3D5E2-52CC-814F-8647-4A1D5D7D8EC1}"/>
                </a:ext>
              </a:extLst>
            </p:cNvPr>
            <p:cNvSpPr/>
            <p:nvPr/>
          </p:nvSpPr>
          <p:spPr>
            <a:xfrm>
              <a:off x="3296156" y="3805661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F06ADBF4-F1DC-E94F-9BCE-8A9F1CD62BA2}"/>
                </a:ext>
              </a:extLst>
            </p:cNvPr>
            <p:cNvSpPr/>
            <p:nvPr/>
          </p:nvSpPr>
          <p:spPr>
            <a:xfrm>
              <a:off x="3296156" y="416932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8835DD8C-4900-4E4D-87E6-0F416DAF9855}"/>
                </a:ext>
              </a:extLst>
            </p:cNvPr>
            <p:cNvSpPr/>
            <p:nvPr/>
          </p:nvSpPr>
          <p:spPr>
            <a:xfrm>
              <a:off x="3296156" y="4532993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D64BDAE-B98C-F746-8916-08AA5C988A11}"/>
              </a:ext>
            </a:extLst>
          </p:cNvPr>
          <p:cNvGrpSpPr/>
          <p:nvPr/>
        </p:nvGrpSpPr>
        <p:grpSpPr>
          <a:xfrm>
            <a:off x="698131" y="2559416"/>
            <a:ext cx="946087" cy="4589097"/>
            <a:chOff x="2580771" y="129710"/>
            <a:chExt cx="1720705" cy="7282406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B6A66213-D0CA-9643-A83D-64E99D54144B}"/>
                </a:ext>
              </a:extLst>
            </p:cNvPr>
            <p:cNvSpPr/>
            <p:nvPr/>
          </p:nvSpPr>
          <p:spPr>
            <a:xfrm>
              <a:off x="2580771" y="129710"/>
              <a:ext cx="1720705" cy="7282406"/>
            </a:xfrm>
            <a:prstGeom prst="roundRect">
              <a:avLst>
                <a:gd name="adj" fmla="val 1903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5459386-BB0A-8B4C-8729-0CECF3CEF57C}"/>
                </a:ext>
              </a:extLst>
            </p:cNvPr>
            <p:cNvGrpSpPr/>
            <p:nvPr/>
          </p:nvGrpSpPr>
          <p:grpSpPr>
            <a:xfrm>
              <a:off x="2835268" y="571499"/>
              <a:ext cx="1206228" cy="555172"/>
              <a:chOff x="2835268" y="571499"/>
              <a:chExt cx="1206228" cy="555172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893B0B3-BC31-9841-A478-72F5551E234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1F69BDC-EC2D-504D-906C-FE785157A3C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853C28D-8CE0-A042-8339-68ACED3E77B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040A971-7C2E-FD4E-8578-1270E996ED2E}"/>
                </a:ext>
              </a:extLst>
            </p:cNvPr>
            <p:cNvGrpSpPr/>
            <p:nvPr/>
          </p:nvGrpSpPr>
          <p:grpSpPr>
            <a:xfrm>
              <a:off x="2838009" y="1917193"/>
              <a:ext cx="1206228" cy="555172"/>
              <a:chOff x="2835268" y="571499"/>
              <a:chExt cx="1206228" cy="555172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6BA778F1-112B-904D-8FAE-F9282EBE3C0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F296C7C-C5C8-EC40-BDF6-021E2F51CFA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149D610-951E-104A-A83F-D5A078FF3A7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58FBDB6-17D6-5543-A09E-6D1CC1B11E49}"/>
                </a:ext>
              </a:extLst>
            </p:cNvPr>
            <p:cNvGrpSpPr/>
            <p:nvPr/>
          </p:nvGrpSpPr>
          <p:grpSpPr>
            <a:xfrm>
              <a:off x="2829515" y="1244346"/>
              <a:ext cx="1206228" cy="555172"/>
              <a:chOff x="2835268" y="571499"/>
              <a:chExt cx="1206228" cy="555172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BF2812AF-F2AA-5540-96F9-A1EDCB3D34F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0450B449-8A75-7649-B001-818CFA45A55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D525D77-C806-F44D-B2B2-F2EE8AFF36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8715700-2BE9-9643-8E94-290285C85DB9}"/>
                </a:ext>
              </a:extLst>
            </p:cNvPr>
            <p:cNvGrpSpPr/>
            <p:nvPr/>
          </p:nvGrpSpPr>
          <p:grpSpPr>
            <a:xfrm>
              <a:off x="2829515" y="2575367"/>
              <a:ext cx="1206228" cy="555172"/>
              <a:chOff x="2835268" y="571499"/>
              <a:chExt cx="1206228" cy="555172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26F27DE-FAF8-864B-A516-93562C8BDCED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2BBE130E-C275-E34D-AB67-5FA963A6DAB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E177729B-0928-C44E-ACE1-78D6656C23E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EC60D18A-1166-644F-823A-E83637B36BBE}"/>
                </a:ext>
              </a:extLst>
            </p:cNvPr>
            <p:cNvGrpSpPr/>
            <p:nvPr/>
          </p:nvGrpSpPr>
          <p:grpSpPr>
            <a:xfrm>
              <a:off x="2832256" y="3233541"/>
              <a:ext cx="1206228" cy="555172"/>
              <a:chOff x="2835268" y="571499"/>
              <a:chExt cx="1206228" cy="555172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8BA9E024-7847-CE46-85A8-3B235EDD39C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26E1F7B0-5D54-2D4F-ADF1-794C6B94CBC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F3F08460-3DC0-FB46-A541-D7D7C23C6A6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142B256-660F-034E-A6FE-72DD908F48D6}"/>
                </a:ext>
              </a:extLst>
            </p:cNvPr>
            <p:cNvGrpSpPr/>
            <p:nvPr/>
          </p:nvGrpSpPr>
          <p:grpSpPr>
            <a:xfrm>
              <a:off x="2817205" y="3891715"/>
              <a:ext cx="1206228" cy="555172"/>
              <a:chOff x="2835268" y="571499"/>
              <a:chExt cx="1206228" cy="555172"/>
            </a:xfrm>
          </p:grpSpPr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EA9293D7-2519-1347-92FD-388A51BF95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08724520-A5F2-DB47-B405-6CF21800121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2242DC8-05DF-CF48-B5A8-60DDE86D293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56E5D3C-2C89-8546-9F46-587D91A17C22}"/>
                </a:ext>
              </a:extLst>
            </p:cNvPr>
            <p:cNvGrpSpPr/>
            <p:nvPr/>
          </p:nvGrpSpPr>
          <p:grpSpPr>
            <a:xfrm>
              <a:off x="2811452" y="4549889"/>
              <a:ext cx="1206228" cy="555172"/>
              <a:chOff x="2835268" y="571499"/>
              <a:chExt cx="1206228" cy="555172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27523FEF-08CB-2245-8E97-BCFE05C24295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B165B741-556A-2F4C-A552-5F5E991403E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D63F0A7E-39D3-844B-A699-02EB52EF87D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6C977BBD-DB0F-DF45-A294-1349B947026D}"/>
                </a:ext>
              </a:extLst>
            </p:cNvPr>
            <p:cNvGrpSpPr/>
            <p:nvPr/>
          </p:nvGrpSpPr>
          <p:grpSpPr>
            <a:xfrm>
              <a:off x="2817205" y="5222736"/>
              <a:ext cx="1206228" cy="555172"/>
              <a:chOff x="2835268" y="571499"/>
              <a:chExt cx="1206228" cy="555172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AB9750FC-3A10-E94D-A5A1-1E5408FB0BB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DF8C0C9B-ABE3-DA4A-B052-5C31416075FD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2A7729EE-F55E-024D-B786-332C57946AD3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175FBDCC-B343-E940-9B6C-70194F5E7680}"/>
              </a:ext>
            </a:extLst>
          </p:cNvPr>
          <p:cNvSpPr/>
          <p:nvPr/>
        </p:nvSpPr>
        <p:spPr>
          <a:xfrm>
            <a:off x="2152892" y="5972536"/>
            <a:ext cx="2534855" cy="177092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09E5BF-9862-6D4A-B8DA-8F8051475126}"/>
              </a:ext>
            </a:extLst>
          </p:cNvPr>
          <p:cNvSpPr/>
          <p:nvPr/>
        </p:nvSpPr>
        <p:spPr>
          <a:xfrm>
            <a:off x="4041496" y="6435525"/>
            <a:ext cx="2050518" cy="146033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D8762446-89B7-094C-8AFF-BCE1ACC594D7}"/>
              </a:ext>
            </a:extLst>
          </p:cNvPr>
          <p:cNvGrpSpPr/>
          <p:nvPr/>
        </p:nvGrpSpPr>
        <p:grpSpPr>
          <a:xfrm>
            <a:off x="-404047" y="4400900"/>
            <a:ext cx="1197774" cy="3143272"/>
            <a:chOff x="0" y="2032323"/>
            <a:chExt cx="1956121" cy="5133371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19ED3D85-6868-3D4E-926A-F2CA9C26BE96}"/>
                </a:ext>
              </a:extLst>
            </p:cNvPr>
            <p:cNvSpPr/>
            <p:nvPr/>
          </p:nvSpPr>
          <p:spPr>
            <a:xfrm>
              <a:off x="0" y="2032323"/>
              <a:ext cx="1956121" cy="513337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FE4FF9B-0B3A-AC44-BF8B-2CF66DD5BD25}"/>
                </a:ext>
              </a:extLst>
            </p:cNvPr>
            <p:cNvSpPr/>
            <p:nvPr/>
          </p:nvSpPr>
          <p:spPr>
            <a:xfrm>
              <a:off x="230530" y="240753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C1F36A4-C7C0-FF48-AE85-8728D5DD117D}"/>
                </a:ext>
              </a:extLst>
            </p:cNvPr>
            <p:cNvSpPr/>
            <p:nvPr/>
          </p:nvSpPr>
          <p:spPr>
            <a:xfrm>
              <a:off x="230530" y="291965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27389AD-04D3-2A44-9448-26FBC91AFEA9}"/>
                </a:ext>
              </a:extLst>
            </p:cNvPr>
            <p:cNvSpPr/>
            <p:nvPr/>
          </p:nvSpPr>
          <p:spPr>
            <a:xfrm>
              <a:off x="228600" y="3441066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32A81191-1666-FB48-81C2-A5DA14B04836}"/>
                </a:ext>
              </a:extLst>
            </p:cNvPr>
            <p:cNvSpPr/>
            <p:nvPr/>
          </p:nvSpPr>
          <p:spPr>
            <a:xfrm>
              <a:off x="226206" y="3950918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BA3ED165-0C56-1B47-B339-9A88D1D1EC33}"/>
                </a:ext>
              </a:extLst>
            </p:cNvPr>
            <p:cNvSpPr/>
            <p:nvPr/>
          </p:nvSpPr>
          <p:spPr>
            <a:xfrm>
              <a:off x="228600" y="4464136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0F3157D9-1EE5-B34B-8B36-9944D5C26C27}"/>
                </a:ext>
              </a:extLst>
            </p:cNvPr>
            <p:cNvSpPr/>
            <p:nvPr/>
          </p:nvSpPr>
          <p:spPr>
            <a:xfrm>
              <a:off x="228600" y="4940875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8E47999-6309-6646-B5BF-4FAD8697F6CE}"/>
                </a:ext>
              </a:extLst>
            </p:cNvPr>
            <p:cNvSpPr/>
            <p:nvPr/>
          </p:nvSpPr>
          <p:spPr>
            <a:xfrm>
              <a:off x="228600" y="541761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CB54C0A2-6ED3-F443-A750-7596D4E379BB}"/>
                </a:ext>
              </a:extLst>
            </p:cNvPr>
            <p:cNvSpPr/>
            <p:nvPr/>
          </p:nvSpPr>
          <p:spPr>
            <a:xfrm>
              <a:off x="228600" y="5893038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60" name="Picture 259">
            <a:extLst>
              <a:ext uri="{FF2B5EF4-FFF2-40B4-BE49-F238E27FC236}">
                <a16:creationId xmlns:a16="http://schemas.microsoft.com/office/drawing/2014/main" id="{338AC4F0-8569-E848-8FC4-FFD10B1C833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1309" y="1489955"/>
            <a:ext cx="1157651" cy="1157651"/>
          </a:xfrm>
          <a:prstGeom prst="rect">
            <a:avLst/>
          </a:prstGeom>
        </p:spPr>
      </p:pic>
      <p:pic>
        <p:nvPicPr>
          <p:cNvPr id="264" name="Picture 263">
            <a:extLst>
              <a:ext uri="{FF2B5EF4-FFF2-40B4-BE49-F238E27FC236}">
                <a16:creationId xmlns:a16="http://schemas.microsoft.com/office/drawing/2014/main" id="{310B34CF-DD6D-434A-BA6F-E14581F0F81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684" y="317047"/>
            <a:ext cx="1944320" cy="194432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208F094C-A52F-9947-A07F-C163C780822B}"/>
              </a:ext>
            </a:extLst>
          </p:cNvPr>
          <p:cNvGrpSpPr/>
          <p:nvPr/>
        </p:nvGrpSpPr>
        <p:grpSpPr>
          <a:xfrm>
            <a:off x="6132525" y="1554017"/>
            <a:ext cx="7027762" cy="7894237"/>
            <a:chOff x="6132525" y="1554017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9722980" y="1580712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8417230" y="2064916"/>
              <a:ext cx="817808" cy="4793084"/>
              <a:chOff x="3158312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6132525" y="6124937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7849745" y="3187663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7960874" y="2770258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8203053" y="2597589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8051869" y="2878242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8211367" y="2878242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8370899" y="2878242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7932734" y="335644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8116969" y="335644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8304644" y="3353201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8484758" y="3353201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7932734" y="361598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8116969" y="361598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8304644" y="361273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8484758" y="361273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7932734" y="403891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8116969" y="403891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8304644" y="40356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8484758" y="40356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7932734" y="429844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8116969" y="429844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8304644" y="42952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8484758" y="42952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7932734" y="472163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8116969" y="472163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8304644" y="4718391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8484758" y="4718391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7932734" y="497590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8116969" y="497590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8304644" y="4972664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8484758" y="4972664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9003484" y="3446457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9206435" y="3807351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9208621" y="4906637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0497765" y="4645201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1014439" y="4645201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0500640" y="5744487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1017314" y="5744487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0491730" y="5194844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1008404" y="5194844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9201847" y="4356994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0822134" y="3499318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1025085" y="3860212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1027271" y="4959498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1020497" y="4409855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1020497" y="5497155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1022683" y="6034811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9201847" y="5444294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9204033" y="5981950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0625432" y="6124937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381731" y="1558332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489431" y="1554017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041768" y="1585957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451000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3E34C3-B6F8-0041-ADA1-021723C95598}"/>
              </a:ext>
            </a:extLst>
          </p:cNvPr>
          <p:cNvSpPr txBox="1"/>
          <p:nvPr/>
        </p:nvSpPr>
        <p:spPr>
          <a:xfrm>
            <a:off x="1182463" y="528164"/>
            <a:ext cx="10800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JFRockSolid" pitchFamily="2" charset="0"/>
              </a:rPr>
              <a:t>Presentation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0DFB0D-26A7-1644-B895-3B75AE72E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456403" y="1612716"/>
            <a:ext cx="1686179" cy="1686179"/>
          </a:xfrm>
          <a:prstGeom prst="rect">
            <a:avLst/>
          </a:prstGeom>
        </p:spPr>
      </p:pic>
      <p:sp>
        <p:nvSpPr>
          <p:cNvPr id="23" name="Punched Tape 22">
            <a:extLst>
              <a:ext uri="{FF2B5EF4-FFF2-40B4-BE49-F238E27FC236}">
                <a16:creationId xmlns:a16="http://schemas.microsoft.com/office/drawing/2014/main" id="{E4CF69FE-40D6-244D-9CEA-6088EB5E206D}"/>
              </a:ext>
            </a:extLst>
          </p:cNvPr>
          <p:cNvSpPr/>
          <p:nvPr/>
        </p:nvSpPr>
        <p:spPr>
          <a:xfrm>
            <a:off x="2395754" y="1656554"/>
            <a:ext cx="2435100" cy="1770784"/>
          </a:xfrm>
          <a:prstGeom prst="flowChartPunchedTape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600" dirty="0">
              <a:latin typeface="Bauhaus 93" pitchFamily="82" charset="77"/>
              <a:ea typeface="Silom" pitchFamily="2" charset="-34"/>
              <a:cs typeface="Silom" pitchFamily="2" charset="-34"/>
            </a:endParaRPr>
          </a:p>
        </p:txBody>
      </p: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8C266970-28F5-104E-A0E6-7DED4CE9E164}"/>
              </a:ext>
            </a:extLst>
          </p:cNvPr>
          <p:cNvCxnSpPr>
            <a:endCxn id="23" idx="3"/>
          </p:cNvCxnSpPr>
          <p:nvPr/>
        </p:nvCxnSpPr>
        <p:spPr>
          <a:xfrm rot="10800000" flipV="1">
            <a:off x="4830854" y="2327276"/>
            <a:ext cx="1099708" cy="214670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EF449CEF-39AF-7948-B25E-7FC44A254892}"/>
              </a:ext>
            </a:extLst>
          </p:cNvPr>
          <p:cNvSpPr/>
          <p:nvPr/>
        </p:nvSpPr>
        <p:spPr>
          <a:xfrm>
            <a:off x="2759041" y="2070350"/>
            <a:ext cx="1672254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Wave2">
              <a:avLst/>
            </a:prstTxWarp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77"/>
                <a:cs typeface="Arial Narrow" panose="020B0604020202020204" pitchFamily="34" charset="0"/>
              </a:rPr>
              <a:t>Subtitle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AFE620D-26B6-8447-A076-C56C79188BAB}"/>
              </a:ext>
            </a:extLst>
          </p:cNvPr>
          <p:cNvCxnSpPr>
            <a:cxnSpLocks/>
          </p:cNvCxnSpPr>
          <p:nvPr/>
        </p:nvCxnSpPr>
        <p:spPr>
          <a:xfrm>
            <a:off x="4918364" y="5289513"/>
            <a:ext cx="0" cy="1145952"/>
          </a:xfrm>
          <a:prstGeom prst="line">
            <a:avLst/>
          </a:prstGeom>
          <a:ln w="79375">
            <a:solidFill>
              <a:srgbClr val="9F8E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71CDFE6C-7A74-9441-95DF-42A1682CA66D}"/>
              </a:ext>
            </a:extLst>
          </p:cNvPr>
          <p:cNvCxnSpPr>
            <a:cxnSpLocks/>
          </p:cNvCxnSpPr>
          <p:nvPr/>
        </p:nvCxnSpPr>
        <p:spPr>
          <a:xfrm>
            <a:off x="6092014" y="5711659"/>
            <a:ext cx="0" cy="1145952"/>
          </a:xfrm>
          <a:prstGeom prst="line">
            <a:avLst/>
          </a:prstGeom>
          <a:ln w="79375">
            <a:solidFill>
              <a:srgbClr val="9F8E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Oval 224">
            <a:extLst>
              <a:ext uri="{FF2B5EF4-FFF2-40B4-BE49-F238E27FC236}">
                <a16:creationId xmlns:a16="http://schemas.microsoft.com/office/drawing/2014/main" id="{7161558A-4C2F-CB47-8188-0E4CE570F0B8}"/>
              </a:ext>
            </a:extLst>
          </p:cNvPr>
          <p:cNvSpPr/>
          <p:nvPr/>
        </p:nvSpPr>
        <p:spPr>
          <a:xfrm>
            <a:off x="4259162" y="4187868"/>
            <a:ext cx="1315562" cy="125642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4D2A407E-CA31-4340-8B7A-A8796F70B533}"/>
              </a:ext>
            </a:extLst>
          </p:cNvPr>
          <p:cNvSpPr/>
          <p:nvPr/>
        </p:nvSpPr>
        <p:spPr>
          <a:xfrm>
            <a:off x="5563362" y="4841555"/>
            <a:ext cx="1010913" cy="9654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765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10502758" y="5608847"/>
            <a:ext cx="1971082" cy="1864083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3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3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194968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E637D-AED7-C942-885C-C670C746367E}"/>
              </a:ext>
            </a:extLst>
          </p:cNvPr>
          <p:cNvGrpSpPr/>
          <p:nvPr/>
        </p:nvGrpSpPr>
        <p:grpSpPr>
          <a:xfrm>
            <a:off x="37934" y="5501634"/>
            <a:ext cx="2181882" cy="2035622"/>
            <a:chOff x="-4796235" y="2581231"/>
            <a:chExt cx="6978322" cy="65105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063590-3221-0A40-B9A7-4D1BE4AA2E33}"/>
                </a:ext>
              </a:extLst>
            </p:cNvPr>
            <p:cNvGrpSpPr/>
            <p:nvPr/>
          </p:nvGrpSpPr>
          <p:grpSpPr>
            <a:xfrm>
              <a:off x="-1763396" y="3142833"/>
              <a:ext cx="1372194" cy="5948936"/>
              <a:chOff x="2628792" y="3121018"/>
              <a:chExt cx="1372194" cy="5948936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9640E0A8-492F-944C-A52A-FBCB95DD294B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E16E9E3-5CEE-8E43-AAB7-2D4FB13ADBF0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9AE16C1A-A10F-044B-BA0B-2414BD57591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1D28FC9-08BE-694D-A568-9E09C20094D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82EABBC-5345-784B-B823-470AD005BCE9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DA782FA-30ED-714A-AA51-34BDBD436282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5C47311-AEB4-1146-8B6A-2EA8ECA0E354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BFE7FC9E-759A-D745-8391-B5EF55DD949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9F5618A7-04CB-D041-A7C8-3AD968B5E8A1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11EB558-1D5D-B242-9DAB-59E7AA0FDE32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267C3A3B-6539-734B-A7EB-EB2308CCC28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4114E732-40F0-EA4F-A81A-B558D712D1B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C0EC189-A858-BA4E-8C65-5A1D9CFB45B4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CE18C95-8F5D-EE4F-B03B-027D1C908D98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C8325E6B-1EED-8F4E-B858-9AD13F07E77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381C21C7-6FEF-A446-B2F7-9CB19B7FD5A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0B62DCBD-6683-6940-8806-6101887C077F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75462A9-E2AD-4B4A-94C8-CADF4FBF98CB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5BDD861-7875-7944-8EE4-39B738359D3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195B17A-9495-3A46-9E3A-A3BB49D1066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4A1EE8C-8B2B-3B49-9923-9E4EDDAECF1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ED9BB22-1F8D-7046-A060-5023B8284DCE}"/>
                </a:ext>
              </a:extLst>
            </p:cNvPr>
            <p:cNvGrpSpPr/>
            <p:nvPr/>
          </p:nvGrpSpPr>
          <p:grpSpPr>
            <a:xfrm>
              <a:off x="-1574849" y="6215983"/>
              <a:ext cx="961919" cy="453515"/>
              <a:chOff x="2835268" y="571499"/>
              <a:chExt cx="1206228" cy="555172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9DA0E44-C241-B643-969D-398DFFE5561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AF0368A-4190-634B-B395-11B013C52F4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B818740-6057-804C-AC01-9887BD7377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56D68842-A97B-4C4D-B4AE-CE6D862BA48C}"/>
                </a:ext>
              </a:extLst>
            </p:cNvPr>
            <p:cNvGrpSpPr/>
            <p:nvPr/>
          </p:nvGrpSpPr>
          <p:grpSpPr>
            <a:xfrm>
              <a:off x="-1579437" y="6753640"/>
              <a:ext cx="961919" cy="453515"/>
              <a:chOff x="2835268" y="571499"/>
              <a:chExt cx="1206228" cy="55517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7A408CE-FE9D-3147-8C4D-B62A32898202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4986331-C7A6-3546-9D61-2528789BC03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204E4B6-4F2D-EE4E-93D9-2009A7A8BAFA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037D2B4-30AD-9046-AE87-7A93188EE51A}"/>
                </a:ext>
              </a:extLst>
            </p:cNvPr>
            <p:cNvGrpSpPr/>
            <p:nvPr/>
          </p:nvGrpSpPr>
          <p:grpSpPr>
            <a:xfrm>
              <a:off x="-1574849" y="7303283"/>
              <a:ext cx="961919" cy="453515"/>
              <a:chOff x="2835268" y="571499"/>
              <a:chExt cx="1206228" cy="55517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9D28455-A91E-FC43-A4DC-1D5FDB3ECF6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D61F12E-531A-174D-9D93-BD3D7272ACA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14BE2-6F67-7648-AA0B-71EEB5A27DE8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1C3D222-8F67-7E43-8832-91AF3F99E656}"/>
                </a:ext>
              </a:extLst>
            </p:cNvPr>
            <p:cNvGrpSpPr/>
            <p:nvPr/>
          </p:nvGrpSpPr>
          <p:grpSpPr>
            <a:xfrm>
              <a:off x="-2720321" y="4125251"/>
              <a:ext cx="1308330" cy="3433398"/>
              <a:chOff x="3158312" y="2032323"/>
              <a:chExt cx="1956121" cy="5133371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78DEF489-C429-DE45-A64E-73912805B905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C9623A36-51A1-8A47-98E4-5AF4BB0B2D20}"/>
                  </a:ext>
                </a:extLst>
              </p:cNvPr>
              <p:cNvSpPr/>
              <p:nvPr/>
            </p:nvSpPr>
            <p:spPr>
              <a:xfrm>
                <a:off x="3288772" y="2342655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5C0C9A9C-6AFF-2944-A3B1-9AED3CCF377C}"/>
                  </a:ext>
                </a:extLst>
              </p:cNvPr>
              <p:cNvSpPr/>
              <p:nvPr/>
            </p:nvSpPr>
            <p:spPr>
              <a:xfrm>
                <a:off x="3291840" y="2707739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64A34D23-6FCE-544A-98D8-028C35B87158}"/>
                  </a:ext>
                </a:extLst>
              </p:cNvPr>
              <p:cNvSpPr/>
              <p:nvPr/>
            </p:nvSpPr>
            <p:spPr>
              <a:xfrm>
                <a:off x="3288772" y="307630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1F9C2088-E228-6240-8476-11F4AEA4E6D8}"/>
                  </a:ext>
                </a:extLst>
              </p:cNvPr>
              <p:cNvSpPr/>
              <p:nvPr/>
            </p:nvSpPr>
            <p:spPr>
              <a:xfrm>
                <a:off x="3288059" y="344057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74C3D5E2-52CC-814F-8647-4A1D5D7D8EC1}"/>
                  </a:ext>
                </a:extLst>
              </p:cNvPr>
              <p:cNvSpPr/>
              <p:nvPr/>
            </p:nvSpPr>
            <p:spPr>
              <a:xfrm>
                <a:off x="3296156" y="3805661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F06ADBF4-F1DC-E94F-9BCE-8A9F1CD62BA2}"/>
                  </a:ext>
                </a:extLst>
              </p:cNvPr>
              <p:cNvSpPr/>
              <p:nvPr/>
            </p:nvSpPr>
            <p:spPr>
              <a:xfrm>
                <a:off x="3296156" y="416932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8835DD8C-4900-4E4D-87E6-0F416DAF9855}"/>
                  </a:ext>
                </a:extLst>
              </p:cNvPr>
              <p:cNvSpPr/>
              <p:nvPr/>
            </p:nvSpPr>
            <p:spPr>
              <a:xfrm>
                <a:off x="3296156" y="4532993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D64BDAE-B98C-F746-8916-08AA5C988A11}"/>
                </a:ext>
              </a:extLst>
            </p:cNvPr>
            <p:cNvGrpSpPr/>
            <p:nvPr/>
          </p:nvGrpSpPr>
          <p:grpSpPr>
            <a:xfrm>
              <a:off x="-3694057" y="2581231"/>
              <a:ext cx="946087" cy="4589097"/>
              <a:chOff x="2580771" y="129710"/>
              <a:chExt cx="1720705" cy="7282406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B6A66213-D0CA-9643-A83D-64E99D54144B}"/>
                  </a:ext>
                </a:extLst>
              </p:cNvPr>
              <p:cNvSpPr/>
              <p:nvPr/>
            </p:nvSpPr>
            <p:spPr>
              <a:xfrm>
                <a:off x="2580771" y="129710"/>
                <a:ext cx="1720705" cy="7282406"/>
              </a:xfrm>
              <a:prstGeom prst="roundRect">
                <a:avLst>
                  <a:gd name="adj" fmla="val 1903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5459386-BB0A-8B4C-8729-0CECF3CEF57C}"/>
                  </a:ext>
                </a:extLst>
              </p:cNvPr>
              <p:cNvGrpSpPr/>
              <p:nvPr/>
            </p:nvGrpSpPr>
            <p:grpSpPr>
              <a:xfrm>
                <a:off x="2835268" y="571499"/>
                <a:ext cx="1206228" cy="555172"/>
                <a:chOff x="2835268" y="571499"/>
                <a:chExt cx="1206228" cy="55517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893B0B3-BC31-9841-A478-72F5551E234B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1F69BDC-EC2D-504D-906C-FE785157A3C6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853C28D-8CE0-A042-8339-68ACED3E77B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40A971-7C2E-FD4E-8578-1270E996ED2E}"/>
                  </a:ext>
                </a:extLst>
              </p:cNvPr>
              <p:cNvGrpSpPr/>
              <p:nvPr/>
            </p:nvGrpSpPr>
            <p:grpSpPr>
              <a:xfrm>
                <a:off x="2838009" y="1917193"/>
                <a:ext cx="1206228" cy="555172"/>
                <a:chOff x="2835268" y="571499"/>
                <a:chExt cx="1206228" cy="555172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BA778F1-112B-904D-8FAE-F9282EBE3C0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7F296C7C-C5C8-EC40-BDF6-021E2F51CFAF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E149D610-951E-104A-A83F-D5A078FF3A7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58FBDB6-17D6-5543-A09E-6D1CC1B11E49}"/>
                  </a:ext>
                </a:extLst>
              </p:cNvPr>
              <p:cNvGrpSpPr/>
              <p:nvPr/>
            </p:nvGrpSpPr>
            <p:grpSpPr>
              <a:xfrm>
                <a:off x="2829515" y="1244346"/>
                <a:ext cx="1206228" cy="555172"/>
                <a:chOff x="2835268" y="571499"/>
                <a:chExt cx="1206228" cy="55517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F2812AF-F2AA-5540-96F9-A1EDCB3D34F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450B449-8A75-7649-B001-818CFA45A55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D525D77-C806-F44D-B2B2-F2EE8AFF36C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8715700-2BE9-9643-8E94-290285C85DB9}"/>
                  </a:ext>
                </a:extLst>
              </p:cNvPr>
              <p:cNvGrpSpPr/>
              <p:nvPr/>
            </p:nvGrpSpPr>
            <p:grpSpPr>
              <a:xfrm>
                <a:off x="2829515" y="2575367"/>
                <a:ext cx="1206228" cy="555172"/>
                <a:chOff x="2835268" y="571499"/>
                <a:chExt cx="1206228" cy="555172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A26F27DE-FAF8-864B-A516-93562C8BDCE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BBE130E-C275-E34D-AB67-5FA963A6DAB7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E177729B-0928-C44E-ACE1-78D6656C23E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EC60D18A-1166-644F-823A-E83637B36BBE}"/>
                  </a:ext>
                </a:extLst>
              </p:cNvPr>
              <p:cNvGrpSpPr/>
              <p:nvPr/>
            </p:nvGrpSpPr>
            <p:grpSpPr>
              <a:xfrm>
                <a:off x="2832256" y="3233541"/>
                <a:ext cx="1206228" cy="555172"/>
                <a:chOff x="2835268" y="571499"/>
                <a:chExt cx="1206228" cy="555172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8BA9E024-7847-CE46-85A8-3B235EDD39C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E1F7B0-5D54-2D4F-ADF1-794C6B94CBC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3F08460-3DC0-FB46-A541-D7D7C23C6A6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142B256-660F-034E-A6FE-72DD908F48D6}"/>
                  </a:ext>
                </a:extLst>
              </p:cNvPr>
              <p:cNvGrpSpPr/>
              <p:nvPr/>
            </p:nvGrpSpPr>
            <p:grpSpPr>
              <a:xfrm>
                <a:off x="2817205" y="3891715"/>
                <a:ext cx="1206228" cy="555172"/>
                <a:chOff x="2835268" y="571499"/>
                <a:chExt cx="1206228" cy="555172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A9293D7-2519-1347-92FD-388A51BF95CC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8724520-A5F2-DB47-B405-6CF21800121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C2242DC8-05DF-CF48-B5A8-60DDE86D293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56E5D3C-2C89-8546-9F46-587D91A17C22}"/>
                  </a:ext>
                </a:extLst>
              </p:cNvPr>
              <p:cNvGrpSpPr/>
              <p:nvPr/>
            </p:nvGrpSpPr>
            <p:grpSpPr>
              <a:xfrm>
                <a:off x="2811452" y="4549889"/>
                <a:ext cx="1206228" cy="555172"/>
                <a:chOff x="2835268" y="571499"/>
                <a:chExt cx="1206228" cy="555172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27523FEF-08CB-2245-8E97-BCFE05C24295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165B741-556A-2F4C-A552-5F5E991403E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63F0A7E-39D3-844B-A699-02EB52EF87D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C977BBD-DB0F-DF45-A294-1349B947026D}"/>
                  </a:ext>
                </a:extLst>
              </p:cNvPr>
              <p:cNvGrpSpPr/>
              <p:nvPr/>
            </p:nvGrpSpPr>
            <p:grpSpPr>
              <a:xfrm>
                <a:off x="2817205" y="5222736"/>
                <a:ext cx="1206228" cy="555172"/>
                <a:chOff x="2835268" y="571499"/>
                <a:chExt cx="1206228" cy="555172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B9750FC-3A10-E94D-A5A1-1E5408FB0BB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DF8C0C9B-ABE3-DA4A-B052-5C31416075F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A7729EE-F55E-024D-B786-332C57946A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5FBDCC-B343-E940-9B6C-70194F5E7680}"/>
                </a:ext>
              </a:extLst>
            </p:cNvPr>
            <p:cNvSpPr/>
            <p:nvPr/>
          </p:nvSpPr>
          <p:spPr>
            <a:xfrm>
              <a:off x="-2239296" y="5994351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09E5BF-9862-6D4A-B8DA-8F8051475126}"/>
                </a:ext>
              </a:extLst>
            </p:cNvPr>
            <p:cNvSpPr/>
            <p:nvPr/>
          </p:nvSpPr>
          <p:spPr>
            <a:xfrm>
              <a:off x="-350692" y="6457340"/>
              <a:ext cx="2050518" cy="146033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8762446-89B7-094C-8AFF-BCE1ACC594D7}"/>
                </a:ext>
              </a:extLst>
            </p:cNvPr>
            <p:cNvGrpSpPr/>
            <p:nvPr/>
          </p:nvGrpSpPr>
          <p:grpSpPr>
            <a:xfrm>
              <a:off x="-4796235" y="4422715"/>
              <a:ext cx="1197774" cy="3143272"/>
              <a:chOff x="0" y="2032323"/>
              <a:chExt cx="1956121" cy="5133371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19ED3D85-6868-3D4E-926A-F2CA9C26BE96}"/>
                  </a:ext>
                </a:extLst>
              </p:cNvPr>
              <p:cNvSpPr/>
              <p:nvPr/>
            </p:nvSpPr>
            <p:spPr>
              <a:xfrm>
                <a:off x="0" y="2032323"/>
                <a:ext cx="1956121" cy="5133371"/>
              </a:xfrm>
              <a:prstGeom prst="roundRect">
                <a:avLst>
                  <a:gd name="adj" fmla="val 19034"/>
                </a:avLst>
              </a:prstGeom>
              <a:solidFill>
                <a:srgbClr val="9F8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5FE4FF9B-0B3A-AC44-BF8B-2CF66DD5BD25}"/>
                  </a:ext>
                </a:extLst>
              </p:cNvPr>
              <p:cNvSpPr/>
              <p:nvPr/>
            </p:nvSpPr>
            <p:spPr>
              <a:xfrm>
                <a:off x="230530" y="240753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CC1F36A4-C7C0-FF48-AE85-8728D5DD117D}"/>
                  </a:ext>
                </a:extLst>
              </p:cNvPr>
              <p:cNvSpPr/>
              <p:nvPr/>
            </p:nvSpPr>
            <p:spPr>
              <a:xfrm>
                <a:off x="230530" y="291965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27389AD-04D3-2A44-9448-26FBC91AFEA9}"/>
                  </a:ext>
                </a:extLst>
              </p:cNvPr>
              <p:cNvSpPr/>
              <p:nvPr/>
            </p:nvSpPr>
            <p:spPr>
              <a:xfrm>
                <a:off x="228600" y="344106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32A81191-1666-FB48-81C2-A5DA14B04836}"/>
                  </a:ext>
                </a:extLst>
              </p:cNvPr>
              <p:cNvSpPr/>
              <p:nvPr/>
            </p:nvSpPr>
            <p:spPr>
              <a:xfrm>
                <a:off x="226206" y="395091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A3ED165-0C56-1B47-B339-9A88D1D1EC33}"/>
                  </a:ext>
                </a:extLst>
              </p:cNvPr>
              <p:cNvSpPr/>
              <p:nvPr/>
            </p:nvSpPr>
            <p:spPr>
              <a:xfrm>
                <a:off x="228600" y="446413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0F3157D9-1EE5-B34B-8B36-9944D5C26C27}"/>
                  </a:ext>
                </a:extLst>
              </p:cNvPr>
              <p:cNvSpPr/>
              <p:nvPr/>
            </p:nvSpPr>
            <p:spPr>
              <a:xfrm>
                <a:off x="228600" y="4940875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D8E47999-6309-6646-B5BF-4FAD8697F6CE}"/>
                  </a:ext>
                </a:extLst>
              </p:cNvPr>
              <p:cNvSpPr/>
              <p:nvPr/>
            </p:nvSpPr>
            <p:spPr>
              <a:xfrm>
                <a:off x="228600" y="541761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B54C0A2-6ED3-F443-A750-7596D4E379BB}"/>
                  </a:ext>
                </a:extLst>
              </p:cNvPr>
              <p:cNvSpPr/>
              <p:nvPr/>
            </p:nvSpPr>
            <p:spPr>
              <a:xfrm>
                <a:off x="228600" y="589303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FE620D-26B6-8447-A076-C56C79188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6176" y="5311328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1CDFE6C-7A74-9441-95DF-42A1682CA66D}"/>
                </a:ext>
              </a:extLst>
            </p:cNvPr>
            <p:cNvCxnSpPr>
              <a:cxnSpLocks/>
            </p:cNvCxnSpPr>
            <p:nvPr/>
          </p:nvCxnSpPr>
          <p:spPr>
            <a:xfrm>
              <a:off x="1699826" y="5733474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7161558A-4C2F-CB47-8188-0E4CE570F0B8}"/>
                </a:ext>
              </a:extLst>
            </p:cNvPr>
            <p:cNvSpPr/>
            <p:nvPr/>
          </p:nvSpPr>
          <p:spPr>
            <a:xfrm>
              <a:off x="-133026" y="4209683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D2A407E-CA31-4340-8B7A-A8796F70B533}"/>
                </a:ext>
              </a:extLst>
            </p:cNvPr>
            <p:cNvSpPr/>
            <p:nvPr/>
          </p:nvSpPr>
          <p:spPr>
            <a:xfrm>
              <a:off x="1171174" y="4863370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05597EFF-1286-0548-9DB0-A3E76FF0A85D}"/>
              </a:ext>
            </a:extLst>
          </p:cNvPr>
          <p:cNvSpPr txBox="1"/>
          <p:nvPr/>
        </p:nvSpPr>
        <p:spPr>
          <a:xfrm>
            <a:off x="156115" y="1511490"/>
            <a:ext cx="116273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FRockSolid" pitchFamily="2" charset="0"/>
              </a:rPr>
              <a:t>Make the buildings Tiny</a:t>
            </a:r>
          </a:p>
        </p:txBody>
      </p: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77C19D7A-3308-804B-B742-356505862710}"/>
              </a:ext>
            </a:extLst>
          </p:cNvPr>
          <p:cNvGrpSpPr/>
          <p:nvPr/>
        </p:nvGrpSpPr>
        <p:grpSpPr>
          <a:xfrm flipH="1">
            <a:off x="4810458" y="7080001"/>
            <a:ext cx="2529580" cy="3821421"/>
            <a:chOff x="1901355" y="157914"/>
            <a:chExt cx="8679210" cy="13111633"/>
          </a:xfrm>
        </p:grpSpPr>
        <p:grpSp>
          <p:nvGrpSpPr>
            <p:cNvPr id="279" name="Group 278">
              <a:extLst>
                <a:ext uri="{FF2B5EF4-FFF2-40B4-BE49-F238E27FC236}">
                  <a16:creationId xmlns:a16="http://schemas.microsoft.com/office/drawing/2014/main" id="{B388D7A5-2AB2-DD46-A17E-AB217882F37B}"/>
                </a:ext>
              </a:extLst>
            </p:cNvPr>
            <p:cNvGrpSpPr/>
            <p:nvPr/>
          </p:nvGrpSpPr>
          <p:grpSpPr>
            <a:xfrm>
              <a:off x="1901355" y="157916"/>
              <a:ext cx="8679210" cy="13111631"/>
              <a:chOff x="792480" y="1961099"/>
              <a:chExt cx="3248297" cy="4907183"/>
            </a:xfrm>
          </p:grpSpPr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3B761919-FB15-AF4C-9576-8A13161B93E3}"/>
                  </a:ext>
                </a:extLst>
              </p:cNvPr>
              <p:cNvSpPr/>
              <p:nvPr/>
            </p:nvSpPr>
            <p:spPr>
              <a:xfrm>
                <a:off x="2129719" y="4368894"/>
                <a:ext cx="492406" cy="2499388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Rounded Rectangle 298">
                <a:extLst>
                  <a:ext uri="{FF2B5EF4-FFF2-40B4-BE49-F238E27FC236}">
                    <a16:creationId xmlns:a16="http://schemas.microsoft.com/office/drawing/2014/main" id="{7E9D8C78-38CF-E544-8C73-667851F2842B}"/>
                  </a:ext>
                </a:extLst>
              </p:cNvPr>
              <p:cNvSpPr/>
              <p:nvPr/>
            </p:nvSpPr>
            <p:spPr>
              <a:xfrm>
                <a:off x="792480" y="2474840"/>
                <a:ext cx="3248297" cy="187583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1016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0" name="Straight Connector 299">
                <a:extLst>
                  <a:ext uri="{FF2B5EF4-FFF2-40B4-BE49-F238E27FC236}">
                    <a16:creationId xmlns:a16="http://schemas.microsoft.com/office/drawing/2014/main" id="{70B2C897-07F4-7047-A246-26435E458D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78591" y="1961099"/>
                <a:ext cx="0" cy="502978"/>
              </a:xfrm>
              <a:prstGeom prst="line">
                <a:avLst/>
              </a:prstGeom>
              <a:ln w="603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1" name="Manual Operation 300">
                <a:extLst>
                  <a:ext uri="{FF2B5EF4-FFF2-40B4-BE49-F238E27FC236}">
                    <a16:creationId xmlns:a16="http://schemas.microsoft.com/office/drawing/2014/main" id="{E16701D1-8A95-9440-B153-10D823A43FBA}"/>
                  </a:ext>
                </a:extLst>
              </p:cNvPr>
              <p:cNvSpPr/>
              <p:nvPr/>
            </p:nvSpPr>
            <p:spPr>
              <a:xfrm rot="10800000">
                <a:off x="964127" y="2001254"/>
                <a:ext cx="428928" cy="287382"/>
              </a:xfrm>
              <a:prstGeom prst="flowChartManualOperat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554E495B-8011-2241-ADD7-0E6694C38F49}"/>
                </a:ext>
              </a:extLst>
            </p:cNvPr>
            <p:cNvCxnSpPr>
              <a:cxnSpLocks/>
            </p:cNvCxnSpPr>
            <p:nvPr/>
          </p:nvCxnSpPr>
          <p:spPr>
            <a:xfrm>
              <a:off x="6217000" y="157915"/>
              <a:ext cx="0" cy="1343920"/>
            </a:xfrm>
            <a:prstGeom prst="line">
              <a:avLst/>
            </a:prstGeom>
            <a:ln w="603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1" name="Manual Operation 280">
              <a:extLst>
                <a:ext uri="{FF2B5EF4-FFF2-40B4-BE49-F238E27FC236}">
                  <a16:creationId xmlns:a16="http://schemas.microsoft.com/office/drawing/2014/main" id="{348C0D58-C7E7-CE4F-8CF3-49C6FCC2E1F6}"/>
                </a:ext>
              </a:extLst>
            </p:cNvPr>
            <p:cNvSpPr/>
            <p:nvPr/>
          </p:nvSpPr>
          <p:spPr>
            <a:xfrm rot="10800000">
              <a:off x="5643968" y="265206"/>
              <a:ext cx="1146064" cy="767864"/>
            </a:xfrm>
            <a:prstGeom prst="flowChartManualOperati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DD354C64-E0EA-6248-8994-EDF3478F8831}"/>
                </a:ext>
              </a:extLst>
            </p:cNvPr>
            <p:cNvCxnSpPr>
              <a:cxnSpLocks/>
            </p:cNvCxnSpPr>
            <p:nvPr/>
          </p:nvCxnSpPr>
          <p:spPr>
            <a:xfrm>
              <a:off x="9500984" y="157914"/>
              <a:ext cx="0" cy="1343920"/>
            </a:xfrm>
            <a:prstGeom prst="line">
              <a:avLst/>
            </a:prstGeom>
            <a:ln w="603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7" name="Manual Operation 296">
              <a:extLst>
                <a:ext uri="{FF2B5EF4-FFF2-40B4-BE49-F238E27FC236}">
                  <a16:creationId xmlns:a16="http://schemas.microsoft.com/office/drawing/2014/main" id="{6AD796D2-3002-6F47-BAD6-507B919D36B0}"/>
                </a:ext>
              </a:extLst>
            </p:cNvPr>
            <p:cNvSpPr/>
            <p:nvPr/>
          </p:nvSpPr>
          <p:spPr>
            <a:xfrm rot="10800000">
              <a:off x="8927952" y="265205"/>
              <a:ext cx="1146064" cy="767864"/>
            </a:xfrm>
            <a:prstGeom prst="flowChartManualOperati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0" name="TextBox 229">
            <a:extLst>
              <a:ext uri="{FF2B5EF4-FFF2-40B4-BE49-F238E27FC236}">
                <a16:creationId xmlns:a16="http://schemas.microsoft.com/office/drawing/2014/main" id="{04706A2F-E43D-824C-BC97-3DD68B7270C0}"/>
              </a:ext>
            </a:extLst>
          </p:cNvPr>
          <p:cNvSpPr txBox="1"/>
          <p:nvPr/>
        </p:nvSpPr>
        <p:spPr>
          <a:xfrm>
            <a:off x="624696" y="-5414687"/>
            <a:ext cx="546764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FRockSolid" pitchFamily="2" charset="0"/>
              </a:rPr>
              <a:t>Or Huge. You can’t Go </a:t>
            </a:r>
            <a:r>
              <a:rPr lang="en-US" sz="6000" dirty="0" err="1">
                <a:solidFill>
                  <a:schemeClr val="bg1"/>
                </a:solidFill>
                <a:latin typeface="JFRockSolid" pitchFamily="2" charset="0"/>
              </a:rPr>
              <a:t>WronG</a:t>
            </a:r>
            <a:endParaRPr lang="en-US" sz="6000" dirty="0">
              <a:solidFill>
                <a:schemeClr val="bg1"/>
              </a:solidFill>
              <a:latin typeface="JFRockSolid" pitchFamily="2" charset="0"/>
            </a:endParaRPr>
          </a:p>
        </p:txBody>
      </p:sp>
      <p:pic>
        <p:nvPicPr>
          <p:cNvPr id="236" name="Picture 235">
            <a:extLst>
              <a:ext uri="{FF2B5EF4-FFF2-40B4-BE49-F238E27FC236}">
                <a16:creationId xmlns:a16="http://schemas.microsoft.com/office/drawing/2014/main" id="{55C02FFA-EB4C-C247-97ED-FF5EC8EB70E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4696" y="-1706382"/>
            <a:ext cx="1944320" cy="1944320"/>
          </a:xfrm>
          <a:prstGeom prst="rect">
            <a:avLst/>
          </a:prstGeom>
        </p:spPr>
      </p:pic>
      <p:pic>
        <p:nvPicPr>
          <p:cNvPr id="258" name="Picture 257">
            <a:extLst>
              <a:ext uri="{FF2B5EF4-FFF2-40B4-BE49-F238E27FC236}">
                <a16:creationId xmlns:a16="http://schemas.microsoft.com/office/drawing/2014/main" id="{C70B099A-8418-7B4E-8C1B-D7A38FF5249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09561" y="-2412350"/>
            <a:ext cx="1304812" cy="130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303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12852062" y="5608847"/>
            <a:ext cx="1971082" cy="1864083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3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3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194968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E637D-AED7-C942-885C-C670C746367E}"/>
              </a:ext>
            </a:extLst>
          </p:cNvPr>
          <p:cNvGrpSpPr/>
          <p:nvPr/>
        </p:nvGrpSpPr>
        <p:grpSpPr>
          <a:xfrm>
            <a:off x="6126933" y="357662"/>
            <a:ext cx="11273136" cy="10517454"/>
            <a:chOff x="-4796235" y="2581231"/>
            <a:chExt cx="6978322" cy="65105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063590-3221-0A40-B9A7-4D1BE4AA2E33}"/>
                </a:ext>
              </a:extLst>
            </p:cNvPr>
            <p:cNvGrpSpPr/>
            <p:nvPr/>
          </p:nvGrpSpPr>
          <p:grpSpPr>
            <a:xfrm>
              <a:off x="-1763396" y="3142833"/>
              <a:ext cx="1372194" cy="5948936"/>
              <a:chOff x="2628792" y="3121018"/>
              <a:chExt cx="1372194" cy="5948936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9640E0A8-492F-944C-A52A-FBCB95DD294B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E16E9E3-5CEE-8E43-AAB7-2D4FB13ADBF0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9AE16C1A-A10F-044B-BA0B-2414BD57591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1D28FC9-08BE-694D-A568-9E09C20094D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82EABBC-5345-784B-B823-470AD005BCE9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DA782FA-30ED-714A-AA51-34BDBD436282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5C47311-AEB4-1146-8B6A-2EA8ECA0E354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BFE7FC9E-759A-D745-8391-B5EF55DD949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9F5618A7-04CB-D041-A7C8-3AD968B5E8A1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11EB558-1D5D-B242-9DAB-59E7AA0FDE32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267C3A3B-6539-734B-A7EB-EB2308CCC28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4114E732-40F0-EA4F-A81A-B558D712D1B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C0EC189-A858-BA4E-8C65-5A1D9CFB45B4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CE18C95-8F5D-EE4F-B03B-027D1C908D98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C8325E6B-1EED-8F4E-B858-9AD13F07E77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381C21C7-6FEF-A446-B2F7-9CB19B7FD5A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0B62DCBD-6683-6940-8806-6101887C077F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75462A9-E2AD-4B4A-94C8-CADF4FBF98CB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5BDD861-7875-7944-8EE4-39B738359D3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195B17A-9495-3A46-9E3A-A3BB49D1066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4A1EE8C-8B2B-3B49-9923-9E4EDDAECF1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ED9BB22-1F8D-7046-A060-5023B8284DCE}"/>
                </a:ext>
              </a:extLst>
            </p:cNvPr>
            <p:cNvGrpSpPr/>
            <p:nvPr/>
          </p:nvGrpSpPr>
          <p:grpSpPr>
            <a:xfrm>
              <a:off x="-1574849" y="6215983"/>
              <a:ext cx="961919" cy="453515"/>
              <a:chOff x="2835268" y="571499"/>
              <a:chExt cx="1206228" cy="555172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9DA0E44-C241-B643-969D-398DFFE5561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AF0368A-4190-634B-B395-11B013C52F4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B818740-6057-804C-AC01-9887BD7377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56D68842-A97B-4C4D-B4AE-CE6D862BA48C}"/>
                </a:ext>
              </a:extLst>
            </p:cNvPr>
            <p:cNvGrpSpPr/>
            <p:nvPr/>
          </p:nvGrpSpPr>
          <p:grpSpPr>
            <a:xfrm>
              <a:off x="-1579437" y="6753640"/>
              <a:ext cx="961919" cy="453515"/>
              <a:chOff x="2835268" y="571499"/>
              <a:chExt cx="1206228" cy="55517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7A408CE-FE9D-3147-8C4D-B62A32898202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4986331-C7A6-3546-9D61-2528789BC03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204E4B6-4F2D-EE4E-93D9-2009A7A8BAFA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037D2B4-30AD-9046-AE87-7A93188EE51A}"/>
                </a:ext>
              </a:extLst>
            </p:cNvPr>
            <p:cNvGrpSpPr/>
            <p:nvPr/>
          </p:nvGrpSpPr>
          <p:grpSpPr>
            <a:xfrm>
              <a:off x="-1574849" y="7303283"/>
              <a:ext cx="961919" cy="453515"/>
              <a:chOff x="2835268" y="571499"/>
              <a:chExt cx="1206228" cy="55517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9D28455-A91E-FC43-A4DC-1D5FDB3ECF6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D61F12E-531A-174D-9D93-BD3D7272ACA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14BE2-6F67-7648-AA0B-71EEB5A27DE8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1C3D222-8F67-7E43-8832-91AF3F99E656}"/>
                </a:ext>
              </a:extLst>
            </p:cNvPr>
            <p:cNvGrpSpPr/>
            <p:nvPr/>
          </p:nvGrpSpPr>
          <p:grpSpPr>
            <a:xfrm>
              <a:off x="-2720321" y="4125251"/>
              <a:ext cx="1308330" cy="3433398"/>
              <a:chOff x="3158312" y="2032323"/>
              <a:chExt cx="1956121" cy="5133371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78DEF489-C429-DE45-A64E-73912805B905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C9623A36-51A1-8A47-98E4-5AF4BB0B2D20}"/>
                  </a:ext>
                </a:extLst>
              </p:cNvPr>
              <p:cNvSpPr/>
              <p:nvPr/>
            </p:nvSpPr>
            <p:spPr>
              <a:xfrm>
                <a:off x="3288772" y="2342655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5C0C9A9C-6AFF-2944-A3B1-9AED3CCF377C}"/>
                  </a:ext>
                </a:extLst>
              </p:cNvPr>
              <p:cNvSpPr/>
              <p:nvPr/>
            </p:nvSpPr>
            <p:spPr>
              <a:xfrm>
                <a:off x="3291840" y="2707739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64A34D23-6FCE-544A-98D8-028C35B87158}"/>
                  </a:ext>
                </a:extLst>
              </p:cNvPr>
              <p:cNvSpPr/>
              <p:nvPr/>
            </p:nvSpPr>
            <p:spPr>
              <a:xfrm>
                <a:off x="3288772" y="307630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1F9C2088-E228-6240-8476-11F4AEA4E6D8}"/>
                  </a:ext>
                </a:extLst>
              </p:cNvPr>
              <p:cNvSpPr/>
              <p:nvPr/>
            </p:nvSpPr>
            <p:spPr>
              <a:xfrm>
                <a:off x="3288059" y="344057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74C3D5E2-52CC-814F-8647-4A1D5D7D8EC1}"/>
                  </a:ext>
                </a:extLst>
              </p:cNvPr>
              <p:cNvSpPr/>
              <p:nvPr/>
            </p:nvSpPr>
            <p:spPr>
              <a:xfrm>
                <a:off x="3296156" y="3805661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F06ADBF4-F1DC-E94F-9BCE-8A9F1CD62BA2}"/>
                  </a:ext>
                </a:extLst>
              </p:cNvPr>
              <p:cNvSpPr/>
              <p:nvPr/>
            </p:nvSpPr>
            <p:spPr>
              <a:xfrm>
                <a:off x="3296156" y="416932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8835DD8C-4900-4E4D-87E6-0F416DAF9855}"/>
                  </a:ext>
                </a:extLst>
              </p:cNvPr>
              <p:cNvSpPr/>
              <p:nvPr/>
            </p:nvSpPr>
            <p:spPr>
              <a:xfrm>
                <a:off x="3296156" y="4532993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D64BDAE-B98C-F746-8916-08AA5C988A11}"/>
                </a:ext>
              </a:extLst>
            </p:cNvPr>
            <p:cNvGrpSpPr/>
            <p:nvPr/>
          </p:nvGrpSpPr>
          <p:grpSpPr>
            <a:xfrm>
              <a:off x="-3694057" y="2581231"/>
              <a:ext cx="946087" cy="4589097"/>
              <a:chOff x="2580771" y="129710"/>
              <a:chExt cx="1720705" cy="7282406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B6A66213-D0CA-9643-A83D-64E99D54144B}"/>
                  </a:ext>
                </a:extLst>
              </p:cNvPr>
              <p:cNvSpPr/>
              <p:nvPr/>
            </p:nvSpPr>
            <p:spPr>
              <a:xfrm>
                <a:off x="2580771" y="129710"/>
                <a:ext cx="1720705" cy="7282406"/>
              </a:xfrm>
              <a:prstGeom prst="roundRect">
                <a:avLst>
                  <a:gd name="adj" fmla="val 1903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5459386-BB0A-8B4C-8729-0CECF3CEF57C}"/>
                  </a:ext>
                </a:extLst>
              </p:cNvPr>
              <p:cNvGrpSpPr/>
              <p:nvPr/>
            </p:nvGrpSpPr>
            <p:grpSpPr>
              <a:xfrm>
                <a:off x="2835268" y="571499"/>
                <a:ext cx="1206228" cy="555172"/>
                <a:chOff x="2835268" y="571499"/>
                <a:chExt cx="1206228" cy="55517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893B0B3-BC31-9841-A478-72F5551E234B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1F69BDC-EC2D-504D-906C-FE785157A3C6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853C28D-8CE0-A042-8339-68ACED3E77B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40A971-7C2E-FD4E-8578-1270E996ED2E}"/>
                  </a:ext>
                </a:extLst>
              </p:cNvPr>
              <p:cNvGrpSpPr/>
              <p:nvPr/>
            </p:nvGrpSpPr>
            <p:grpSpPr>
              <a:xfrm>
                <a:off x="2838009" y="1917193"/>
                <a:ext cx="1206228" cy="555172"/>
                <a:chOff x="2835268" y="571499"/>
                <a:chExt cx="1206228" cy="555172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BA778F1-112B-904D-8FAE-F9282EBE3C0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7F296C7C-C5C8-EC40-BDF6-021E2F51CFAF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E149D610-951E-104A-A83F-D5A078FF3A7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58FBDB6-17D6-5543-A09E-6D1CC1B11E49}"/>
                  </a:ext>
                </a:extLst>
              </p:cNvPr>
              <p:cNvGrpSpPr/>
              <p:nvPr/>
            </p:nvGrpSpPr>
            <p:grpSpPr>
              <a:xfrm>
                <a:off x="2829515" y="1244346"/>
                <a:ext cx="1206228" cy="555172"/>
                <a:chOff x="2835268" y="571499"/>
                <a:chExt cx="1206228" cy="55517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F2812AF-F2AA-5540-96F9-A1EDCB3D34F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450B449-8A75-7649-B001-818CFA45A55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D525D77-C806-F44D-B2B2-F2EE8AFF36C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8715700-2BE9-9643-8E94-290285C85DB9}"/>
                  </a:ext>
                </a:extLst>
              </p:cNvPr>
              <p:cNvGrpSpPr/>
              <p:nvPr/>
            </p:nvGrpSpPr>
            <p:grpSpPr>
              <a:xfrm>
                <a:off x="2829515" y="2575367"/>
                <a:ext cx="1206228" cy="555172"/>
                <a:chOff x="2835268" y="571499"/>
                <a:chExt cx="1206228" cy="555172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A26F27DE-FAF8-864B-A516-93562C8BDCE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BBE130E-C275-E34D-AB67-5FA963A6DAB7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E177729B-0928-C44E-ACE1-78D6656C23E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EC60D18A-1166-644F-823A-E83637B36BBE}"/>
                  </a:ext>
                </a:extLst>
              </p:cNvPr>
              <p:cNvGrpSpPr/>
              <p:nvPr/>
            </p:nvGrpSpPr>
            <p:grpSpPr>
              <a:xfrm>
                <a:off x="2832256" y="3233541"/>
                <a:ext cx="1206228" cy="555172"/>
                <a:chOff x="2835268" y="571499"/>
                <a:chExt cx="1206228" cy="555172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8BA9E024-7847-CE46-85A8-3B235EDD39C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E1F7B0-5D54-2D4F-ADF1-794C6B94CBC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3F08460-3DC0-FB46-A541-D7D7C23C6A6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142B256-660F-034E-A6FE-72DD908F48D6}"/>
                  </a:ext>
                </a:extLst>
              </p:cNvPr>
              <p:cNvGrpSpPr/>
              <p:nvPr/>
            </p:nvGrpSpPr>
            <p:grpSpPr>
              <a:xfrm>
                <a:off x="2817205" y="3891715"/>
                <a:ext cx="1206228" cy="555172"/>
                <a:chOff x="2835268" y="571499"/>
                <a:chExt cx="1206228" cy="555172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A9293D7-2519-1347-92FD-388A51BF95CC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8724520-A5F2-DB47-B405-6CF21800121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C2242DC8-05DF-CF48-B5A8-60DDE86D293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56E5D3C-2C89-8546-9F46-587D91A17C22}"/>
                  </a:ext>
                </a:extLst>
              </p:cNvPr>
              <p:cNvGrpSpPr/>
              <p:nvPr/>
            </p:nvGrpSpPr>
            <p:grpSpPr>
              <a:xfrm>
                <a:off x="2811452" y="4549889"/>
                <a:ext cx="1206228" cy="555172"/>
                <a:chOff x="2835268" y="571499"/>
                <a:chExt cx="1206228" cy="555172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27523FEF-08CB-2245-8E97-BCFE05C24295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165B741-556A-2F4C-A552-5F5E991403E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63F0A7E-39D3-844B-A699-02EB52EF87D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C977BBD-DB0F-DF45-A294-1349B947026D}"/>
                  </a:ext>
                </a:extLst>
              </p:cNvPr>
              <p:cNvGrpSpPr/>
              <p:nvPr/>
            </p:nvGrpSpPr>
            <p:grpSpPr>
              <a:xfrm>
                <a:off x="2817205" y="5222736"/>
                <a:ext cx="1206228" cy="555172"/>
                <a:chOff x="2835268" y="571499"/>
                <a:chExt cx="1206228" cy="555172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B9750FC-3A10-E94D-A5A1-1E5408FB0BB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DF8C0C9B-ABE3-DA4A-B052-5C31416075F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A7729EE-F55E-024D-B786-332C57946A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5FBDCC-B343-E940-9B6C-70194F5E7680}"/>
                </a:ext>
              </a:extLst>
            </p:cNvPr>
            <p:cNvSpPr/>
            <p:nvPr/>
          </p:nvSpPr>
          <p:spPr>
            <a:xfrm>
              <a:off x="-2239296" y="5994351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09E5BF-9862-6D4A-B8DA-8F8051475126}"/>
                </a:ext>
              </a:extLst>
            </p:cNvPr>
            <p:cNvSpPr/>
            <p:nvPr/>
          </p:nvSpPr>
          <p:spPr>
            <a:xfrm>
              <a:off x="-350692" y="6457340"/>
              <a:ext cx="2050518" cy="146033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8762446-89B7-094C-8AFF-BCE1ACC594D7}"/>
                </a:ext>
              </a:extLst>
            </p:cNvPr>
            <p:cNvGrpSpPr/>
            <p:nvPr/>
          </p:nvGrpSpPr>
          <p:grpSpPr>
            <a:xfrm>
              <a:off x="-4796235" y="4422715"/>
              <a:ext cx="1197774" cy="3143272"/>
              <a:chOff x="0" y="2032323"/>
              <a:chExt cx="1956121" cy="5133371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19ED3D85-6868-3D4E-926A-F2CA9C26BE96}"/>
                  </a:ext>
                </a:extLst>
              </p:cNvPr>
              <p:cNvSpPr/>
              <p:nvPr/>
            </p:nvSpPr>
            <p:spPr>
              <a:xfrm>
                <a:off x="0" y="2032323"/>
                <a:ext cx="1956121" cy="5133371"/>
              </a:xfrm>
              <a:prstGeom prst="roundRect">
                <a:avLst>
                  <a:gd name="adj" fmla="val 19034"/>
                </a:avLst>
              </a:prstGeom>
              <a:solidFill>
                <a:srgbClr val="9F8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5FE4FF9B-0B3A-AC44-BF8B-2CF66DD5BD25}"/>
                  </a:ext>
                </a:extLst>
              </p:cNvPr>
              <p:cNvSpPr/>
              <p:nvPr/>
            </p:nvSpPr>
            <p:spPr>
              <a:xfrm>
                <a:off x="230530" y="240753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CC1F36A4-C7C0-FF48-AE85-8728D5DD117D}"/>
                  </a:ext>
                </a:extLst>
              </p:cNvPr>
              <p:cNvSpPr/>
              <p:nvPr/>
            </p:nvSpPr>
            <p:spPr>
              <a:xfrm>
                <a:off x="230530" y="291965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27389AD-04D3-2A44-9448-26FBC91AFEA9}"/>
                  </a:ext>
                </a:extLst>
              </p:cNvPr>
              <p:cNvSpPr/>
              <p:nvPr/>
            </p:nvSpPr>
            <p:spPr>
              <a:xfrm>
                <a:off x="228600" y="344106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32A81191-1666-FB48-81C2-A5DA14B04836}"/>
                  </a:ext>
                </a:extLst>
              </p:cNvPr>
              <p:cNvSpPr/>
              <p:nvPr/>
            </p:nvSpPr>
            <p:spPr>
              <a:xfrm>
                <a:off x="226206" y="395091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A3ED165-0C56-1B47-B339-9A88D1D1EC33}"/>
                  </a:ext>
                </a:extLst>
              </p:cNvPr>
              <p:cNvSpPr/>
              <p:nvPr/>
            </p:nvSpPr>
            <p:spPr>
              <a:xfrm>
                <a:off x="228600" y="446413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0F3157D9-1EE5-B34B-8B36-9944D5C26C27}"/>
                  </a:ext>
                </a:extLst>
              </p:cNvPr>
              <p:cNvSpPr/>
              <p:nvPr/>
            </p:nvSpPr>
            <p:spPr>
              <a:xfrm>
                <a:off x="228600" y="4940875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D8E47999-6309-6646-B5BF-4FAD8697F6CE}"/>
                  </a:ext>
                </a:extLst>
              </p:cNvPr>
              <p:cNvSpPr/>
              <p:nvPr/>
            </p:nvSpPr>
            <p:spPr>
              <a:xfrm>
                <a:off x="228600" y="541761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B54C0A2-6ED3-F443-A750-7596D4E379BB}"/>
                  </a:ext>
                </a:extLst>
              </p:cNvPr>
              <p:cNvSpPr/>
              <p:nvPr/>
            </p:nvSpPr>
            <p:spPr>
              <a:xfrm>
                <a:off x="228600" y="589303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FE620D-26B6-8447-A076-C56C79188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6176" y="5311328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1CDFE6C-7A74-9441-95DF-42A1682CA66D}"/>
                </a:ext>
              </a:extLst>
            </p:cNvPr>
            <p:cNvCxnSpPr>
              <a:cxnSpLocks/>
            </p:cNvCxnSpPr>
            <p:nvPr/>
          </p:nvCxnSpPr>
          <p:spPr>
            <a:xfrm>
              <a:off x="1699826" y="5733474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7161558A-4C2F-CB47-8188-0E4CE570F0B8}"/>
                </a:ext>
              </a:extLst>
            </p:cNvPr>
            <p:cNvSpPr/>
            <p:nvPr/>
          </p:nvSpPr>
          <p:spPr>
            <a:xfrm>
              <a:off x="-133026" y="4209683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D2A407E-CA31-4340-8B7A-A8796F70B533}"/>
                </a:ext>
              </a:extLst>
            </p:cNvPr>
            <p:cNvSpPr/>
            <p:nvPr/>
          </p:nvSpPr>
          <p:spPr>
            <a:xfrm>
              <a:off x="1171174" y="4863370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7" name="TextBox 226">
            <a:extLst>
              <a:ext uri="{FF2B5EF4-FFF2-40B4-BE49-F238E27FC236}">
                <a16:creationId xmlns:a16="http://schemas.microsoft.com/office/drawing/2014/main" id="{1881348C-DB8C-DC40-9B02-BBC78949836C}"/>
              </a:ext>
            </a:extLst>
          </p:cNvPr>
          <p:cNvSpPr txBox="1"/>
          <p:nvPr/>
        </p:nvSpPr>
        <p:spPr>
          <a:xfrm>
            <a:off x="624696" y="1418096"/>
            <a:ext cx="54676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FRockSolid" pitchFamily="2" charset="0"/>
              </a:rPr>
              <a:t>Or HUGE</a:t>
            </a:r>
          </a:p>
        </p:txBody>
      </p:sp>
      <p:pic>
        <p:nvPicPr>
          <p:cNvPr id="230" name="Picture 229">
            <a:extLst>
              <a:ext uri="{FF2B5EF4-FFF2-40B4-BE49-F238E27FC236}">
                <a16:creationId xmlns:a16="http://schemas.microsoft.com/office/drawing/2014/main" id="{37D49B53-D8DA-6248-8175-171F27C7060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4696" y="4033239"/>
            <a:ext cx="1944320" cy="1944320"/>
          </a:xfrm>
          <a:prstGeom prst="rect">
            <a:avLst/>
          </a:prstGeom>
        </p:spPr>
      </p:pic>
      <p:pic>
        <p:nvPicPr>
          <p:cNvPr id="236" name="Picture 235">
            <a:extLst>
              <a:ext uri="{FF2B5EF4-FFF2-40B4-BE49-F238E27FC236}">
                <a16:creationId xmlns:a16="http://schemas.microsoft.com/office/drawing/2014/main" id="{D376E52D-23AD-C544-96FA-D970CCB4A9C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09561" y="3327271"/>
            <a:ext cx="1304812" cy="1304812"/>
          </a:xfrm>
          <a:prstGeom prst="rect">
            <a:avLst/>
          </a:prstGeom>
        </p:spPr>
      </p:pic>
      <p:sp>
        <p:nvSpPr>
          <p:cNvPr id="260" name="TextBox 259">
            <a:extLst>
              <a:ext uri="{FF2B5EF4-FFF2-40B4-BE49-F238E27FC236}">
                <a16:creationId xmlns:a16="http://schemas.microsoft.com/office/drawing/2014/main" id="{C9719388-C830-C24B-9433-5606C1126C59}"/>
              </a:ext>
            </a:extLst>
          </p:cNvPr>
          <p:cNvSpPr txBox="1"/>
          <p:nvPr/>
        </p:nvSpPr>
        <p:spPr>
          <a:xfrm>
            <a:off x="154983" y="-2402703"/>
            <a:ext cx="120370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FRockSolid" pitchFamily="2" charset="0"/>
              </a:rPr>
              <a:t>Or Delete everything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CD6EE043-0DBF-3142-9238-FF9C6C2F4CCD}"/>
              </a:ext>
            </a:extLst>
          </p:cNvPr>
          <p:cNvSpPr txBox="1"/>
          <p:nvPr/>
        </p:nvSpPr>
        <p:spPr>
          <a:xfrm>
            <a:off x="111528" y="-763670"/>
            <a:ext cx="120370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JFRockSolid" pitchFamily="2" charset="0"/>
              </a:rPr>
              <a:t>It’s impossible to screw this up</a:t>
            </a:r>
          </a:p>
        </p:txBody>
      </p:sp>
    </p:spTree>
    <p:extLst>
      <p:ext uri="{BB962C8B-B14F-4D97-AF65-F5344CB8AC3E}">
        <p14:creationId xmlns:p14="http://schemas.microsoft.com/office/powerpoint/2010/main" val="3857694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12852062" y="5608847"/>
            <a:ext cx="1971082" cy="1864083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3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3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194968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E637D-AED7-C942-885C-C670C746367E}"/>
              </a:ext>
            </a:extLst>
          </p:cNvPr>
          <p:cNvGrpSpPr/>
          <p:nvPr/>
        </p:nvGrpSpPr>
        <p:grpSpPr>
          <a:xfrm>
            <a:off x="6126933" y="7207907"/>
            <a:ext cx="11273136" cy="10517454"/>
            <a:chOff x="-4796235" y="2581231"/>
            <a:chExt cx="6978322" cy="65105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063590-3221-0A40-B9A7-4D1BE4AA2E33}"/>
                </a:ext>
              </a:extLst>
            </p:cNvPr>
            <p:cNvGrpSpPr/>
            <p:nvPr/>
          </p:nvGrpSpPr>
          <p:grpSpPr>
            <a:xfrm>
              <a:off x="-1763396" y="3142833"/>
              <a:ext cx="1372194" cy="5948936"/>
              <a:chOff x="2628792" y="3121018"/>
              <a:chExt cx="1372194" cy="5948936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9640E0A8-492F-944C-A52A-FBCB95DD294B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E16E9E3-5CEE-8E43-AAB7-2D4FB13ADBF0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9AE16C1A-A10F-044B-BA0B-2414BD57591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1D28FC9-08BE-694D-A568-9E09C20094D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82EABBC-5345-784B-B823-470AD005BCE9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DA782FA-30ED-714A-AA51-34BDBD436282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5C47311-AEB4-1146-8B6A-2EA8ECA0E354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BFE7FC9E-759A-D745-8391-B5EF55DD949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9F5618A7-04CB-D041-A7C8-3AD968B5E8A1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11EB558-1D5D-B242-9DAB-59E7AA0FDE32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267C3A3B-6539-734B-A7EB-EB2308CCC28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4114E732-40F0-EA4F-A81A-B558D712D1B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C0EC189-A858-BA4E-8C65-5A1D9CFB45B4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CE18C95-8F5D-EE4F-B03B-027D1C908D98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C8325E6B-1EED-8F4E-B858-9AD13F07E77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381C21C7-6FEF-A446-B2F7-9CB19B7FD5A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0B62DCBD-6683-6940-8806-6101887C077F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75462A9-E2AD-4B4A-94C8-CADF4FBF98CB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5BDD861-7875-7944-8EE4-39B738359D3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195B17A-9495-3A46-9E3A-A3BB49D1066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4A1EE8C-8B2B-3B49-9923-9E4EDDAECF1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ED9BB22-1F8D-7046-A060-5023B8284DCE}"/>
                </a:ext>
              </a:extLst>
            </p:cNvPr>
            <p:cNvGrpSpPr/>
            <p:nvPr/>
          </p:nvGrpSpPr>
          <p:grpSpPr>
            <a:xfrm>
              <a:off x="-1574849" y="6215983"/>
              <a:ext cx="961919" cy="453515"/>
              <a:chOff x="2835268" y="571499"/>
              <a:chExt cx="1206228" cy="555172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9DA0E44-C241-B643-969D-398DFFE5561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AF0368A-4190-634B-B395-11B013C52F4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B818740-6057-804C-AC01-9887BD7377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56D68842-A97B-4C4D-B4AE-CE6D862BA48C}"/>
                </a:ext>
              </a:extLst>
            </p:cNvPr>
            <p:cNvGrpSpPr/>
            <p:nvPr/>
          </p:nvGrpSpPr>
          <p:grpSpPr>
            <a:xfrm>
              <a:off x="-1579437" y="6753640"/>
              <a:ext cx="961919" cy="453515"/>
              <a:chOff x="2835268" y="571499"/>
              <a:chExt cx="1206228" cy="55517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7A408CE-FE9D-3147-8C4D-B62A32898202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4986331-C7A6-3546-9D61-2528789BC03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204E4B6-4F2D-EE4E-93D9-2009A7A8BAFA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037D2B4-30AD-9046-AE87-7A93188EE51A}"/>
                </a:ext>
              </a:extLst>
            </p:cNvPr>
            <p:cNvGrpSpPr/>
            <p:nvPr/>
          </p:nvGrpSpPr>
          <p:grpSpPr>
            <a:xfrm>
              <a:off x="-1574849" y="7303283"/>
              <a:ext cx="961919" cy="453515"/>
              <a:chOff x="2835268" y="571499"/>
              <a:chExt cx="1206228" cy="55517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9D28455-A91E-FC43-A4DC-1D5FDB3ECF6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D61F12E-531A-174D-9D93-BD3D7272ACA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14BE2-6F67-7648-AA0B-71EEB5A27DE8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1C3D222-8F67-7E43-8832-91AF3F99E656}"/>
                </a:ext>
              </a:extLst>
            </p:cNvPr>
            <p:cNvGrpSpPr/>
            <p:nvPr/>
          </p:nvGrpSpPr>
          <p:grpSpPr>
            <a:xfrm>
              <a:off x="-2720321" y="4125251"/>
              <a:ext cx="1308330" cy="3433398"/>
              <a:chOff x="3158312" y="2032323"/>
              <a:chExt cx="1956121" cy="5133371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78DEF489-C429-DE45-A64E-73912805B905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C9623A36-51A1-8A47-98E4-5AF4BB0B2D20}"/>
                  </a:ext>
                </a:extLst>
              </p:cNvPr>
              <p:cNvSpPr/>
              <p:nvPr/>
            </p:nvSpPr>
            <p:spPr>
              <a:xfrm>
                <a:off x="3288772" y="2342655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5C0C9A9C-6AFF-2944-A3B1-9AED3CCF377C}"/>
                  </a:ext>
                </a:extLst>
              </p:cNvPr>
              <p:cNvSpPr/>
              <p:nvPr/>
            </p:nvSpPr>
            <p:spPr>
              <a:xfrm>
                <a:off x="3291840" y="2707739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64A34D23-6FCE-544A-98D8-028C35B87158}"/>
                  </a:ext>
                </a:extLst>
              </p:cNvPr>
              <p:cNvSpPr/>
              <p:nvPr/>
            </p:nvSpPr>
            <p:spPr>
              <a:xfrm>
                <a:off x="3288772" y="307630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1F9C2088-E228-6240-8476-11F4AEA4E6D8}"/>
                  </a:ext>
                </a:extLst>
              </p:cNvPr>
              <p:cNvSpPr/>
              <p:nvPr/>
            </p:nvSpPr>
            <p:spPr>
              <a:xfrm>
                <a:off x="3288059" y="344057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74C3D5E2-52CC-814F-8647-4A1D5D7D8EC1}"/>
                  </a:ext>
                </a:extLst>
              </p:cNvPr>
              <p:cNvSpPr/>
              <p:nvPr/>
            </p:nvSpPr>
            <p:spPr>
              <a:xfrm>
                <a:off x="3296156" y="3805661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F06ADBF4-F1DC-E94F-9BCE-8A9F1CD62BA2}"/>
                  </a:ext>
                </a:extLst>
              </p:cNvPr>
              <p:cNvSpPr/>
              <p:nvPr/>
            </p:nvSpPr>
            <p:spPr>
              <a:xfrm>
                <a:off x="3296156" y="416932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8835DD8C-4900-4E4D-87E6-0F416DAF9855}"/>
                  </a:ext>
                </a:extLst>
              </p:cNvPr>
              <p:cNvSpPr/>
              <p:nvPr/>
            </p:nvSpPr>
            <p:spPr>
              <a:xfrm>
                <a:off x="3296156" y="4532993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D64BDAE-B98C-F746-8916-08AA5C988A11}"/>
                </a:ext>
              </a:extLst>
            </p:cNvPr>
            <p:cNvGrpSpPr/>
            <p:nvPr/>
          </p:nvGrpSpPr>
          <p:grpSpPr>
            <a:xfrm>
              <a:off x="-3694057" y="2581231"/>
              <a:ext cx="946087" cy="4589097"/>
              <a:chOff x="2580771" y="129710"/>
              <a:chExt cx="1720705" cy="7282406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B6A66213-D0CA-9643-A83D-64E99D54144B}"/>
                  </a:ext>
                </a:extLst>
              </p:cNvPr>
              <p:cNvSpPr/>
              <p:nvPr/>
            </p:nvSpPr>
            <p:spPr>
              <a:xfrm>
                <a:off x="2580771" y="129710"/>
                <a:ext cx="1720705" cy="7282406"/>
              </a:xfrm>
              <a:prstGeom prst="roundRect">
                <a:avLst>
                  <a:gd name="adj" fmla="val 1903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5459386-BB0A-8B4C-8729-0CECF3CEF57C}"/>
                  </a:ext>
                </a:extLst>
              </p:cNvPr>
              <p:cNvGrpSpPr/>
              <p:nvPr/>
            </p:nvGrpSpPr>
            <p:grpSpPr>
              <a:xfrm>
                <a:off x="2835268" y="571499"/>
                <a:ext cx="1206228" cy="555172"/>
                <a:chOff x="2835268" y="571499"/>
                <a:chExt cx="1206228" cy="55517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893B0B3-BC31-9841-A478-72F5551E234B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1F69BDC-EC2D-504D-906C-FE785157A3C6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853C28D-8CE0-A042-8339-68ACED3E77B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40A971-7C2E-FD4E-8578-1270E996ED2E}"/>
                  </a:ext>
                </a:extLst>
              </p:cNvPr>
              <p:cNvGrpSpPr/>
              <p:nvPr/>
            </p:nvGrpSpPr>
            <p:grpSpPr>
              <a:xfrm>
                <a:off x="2838009" y="1917193"/>
                <a:ext cx="1206228" cy="555172"/>
                <a:chOff x="2835268" y="571499"/>
                <a:chExt cx="1206228" cy="555172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BA778F1-112B-904D-8FAE-F9282EBE3C0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7F296C7C-C5C8-EC40-BDF6-021E2F51CFAF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E149D610-951E-104A-A83F-D5A078FF3A7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58FBDB6-17D6-5543-A09E-6D1CC1B11E49}"/>
                  </a:ext>
                </a:extLst>
              </p:cNvPr>
              <p:cNvGrpSpPr/>
              <p:nvPr/>
            </p:nvGrpSpPr>
            <p:grpSpPr>
              <a:xfrm>
                <a:off x="2829515" y="1244346"/>
                <a:ext cx="1206228" cy="555172"/>
                <a:chOff x="2835268" y="571499"/>
                <a:chExt cx="1206228" cy="55517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F2812AF-F2AA-5540-96F9-A1EDCB3D34F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450B449-8A75-7649-B001-818CFA45A55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D525D77-C806-F44D-B2B2-F2EE8AFF36C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8715700-2BE9-9643-8E94-290285C85DB9}"/>
                  </a:ext>
                </a:extLst>
              </p:cNvPr>
              <p:cNvGrpSpPr/>
              <p:nvPr/>
            </p:nvGrpSpPr>
            <p:grpSpPr>
              <a:xfrm>
                <a:off x="2829515" y="2575367"/>
                <a:ext cx="1206228" cy="555172"/>
                <a:chOff x="2835268" y="571499"/>
                <a:chExt cx="1206228" cy="555172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A26F27DE-FAF8-864B-A516-93562C8BDCE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BBE130E-C275-E34D-AB67-5FA963A6DAB7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E177729B-0928-C44E-ACE1-78D6656C23E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EC60D18A-1166-644F-823A-E83637B36BBE}"/>
                  </a:ext>
                </a:extLst>
              </p:cNvPr>
              <p:cNvGrpSpPr/>
              <p:nvPr/>
            </p:nvGrpSpPr>
            <p:grpSpPr>
              <a:xfrm>
                <a:off x="2832256" y="3233541"/>
                <a:ext cx="1206228" cy="555172"/>
                <a:chOff x="2835268" y="571499"/>
                <a:chExt cx="1206228" cy="555172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8BA9E024-7847-CE46-85A8-3B235EDD39C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E1F7B0-5D54-2D4F-ADF1-794C6B94CBC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3F08460-3DC0-FB46-A541-D7D7C23C6A6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142B256-660F-034E-A6FE-72DD908F48D6}"/>
                  </a:ext>
                </a:extLst>
              </p:cNvPr>
              <p:cNvGrpSpPr/>
              <p:nvPr/>
            </p:nvGrpSpPr>
            <p:grpSpPr>
              <a:xfrm>
                <a:off x="2817205" y="3891715"/>
                <a:ext cx="1206228" cy="555172"/>
                <a:chOff x="2835268" y="571499"/>
                <a:chExt cx="1206228" cy="555172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A9293D7-2519-1347-92FD-388A51BF95CC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8724520-A5F2-DB47-B405-6CF21800121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C2242DC8-05DF-CF48-B5A8-60DDE86D293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56E5D3C-2C89-8546-9F46-587D91A17C22}"/>
                  </a:ext>
                </a:extLst>
              </p:cNvPr>
              <p:cNvGrpSpPr/>
              <p:nvPr/>
            </p:nvGrpSpPr>
            <p:grpSpPr>
              <a:xfrm>
                <a:off x="2811452" y="4549889"/>
                <a:ext cx="1206228" cy="555172"/>
                <a:chOff x="2835268" y="571499"/>
                <a:chExt cx="1206228" cy="555172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27523FEF-08CB-2245-8E97-BCFE05C24295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165B741-556A-2F4C-A552-5F5E991403E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63F0A7E-39D3-844B-A699-02EB52EF87D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C977BBD-DB0F-DF45-A294-1349B947026D}"/>
                  </a:ext>
                </a:extLst>
              </p:cNvPr>
              <p:cNvGrpSpPr/>
              <p:nvPr/>
            </p:nvGrpSpPr>
            <p:grpSpPr>
              <a:xfrm>
                <a:off x="2817205" y="5222736"/>
                <a:ext cx="1206228" cy="555172"/>
                <a:chOff x="2835268" y="571499"/>
                <a:chExt cx="1206228" cy="555172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B9750FC-3A10-E94D-A5A1-1E5408FB0BB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DF8C0C9B-ABE3-DA4A-B052-5C31416075F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A7729EE-F55E-024D-B786-332C57946A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5FBDCC-B343-E940-9B6C-70194F5E7680}"/>
                </a:ext>
              </a:extLst>
            </p:cNvPr>
            <p:cNvSpPr/>
            <p:nvPr/>
          </p:nvSpPr>
          <p:spPr>
            <a:xfrm>
              <a:off x="-2239296" y="5994351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09E5BF-9862-6D4A-B8DA-8F8051475126}"/>
                </a:ext>
              </a:extLst>
            </p:cNvPr>
            <p:cNvSpPr/>
            <p:nvPr/>
          </p:nvSpPr>
          <p:spPr>
            <a:xfrm>
              <a:off x="-350692" y="6457340"/>
              <a:ext cx="2050518" cy="146033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8762446-89B7-094C-8AFF-BCE1ACC594D7}"/>
                </a:ext>
              </a:extLst>
            </p:cNvPr>
            <p:cNvGrpSpPr/>
            <p:nvPr/>
          </p:nvGrpSpPr>
          <p:grpSpPr>
            <a:xfrm>
              <a:off x="-4796235" y="4422715"/>
              <a:ext cx="1197774" cy="3143272"/>
              <a:chOff x="0" y="2032323"/>
              <a:chExt cx="1956121" cy="5133371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19ED3D85-6868-3D4E-926A-F2CA9C26BE96}"/>
                  </a:ext>
                </a:extLst>
              </p:cNvPr>
              <p:cNvSpPr/>
              <p:nvPr/>
            </p:nvSpPr>
            <p:spPr>
              <a:xfrm>
                <a:off x="0" y="2032323"/>
                <a:ext cx="1956121" cy="5133371"/>
              </a:xfrm>
              <a:prstGeom prst="roundRect">
                <a:avLst>
                  <a:gd name="adj" fmla="val 19034"/>
                </a:avLst>
              </a:prstGeom>
              <a:solidFill>
                <a:srgbClr val="9F8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5FE4FF9B-0B3A-AC44-BF8B-2CF66DD5BD25}"/>
                  </a:ext>
                </a:extLst>
              </p:cNvPr>
              <p:cNvSpPr/>
              <p:nvPr/>
            </p:nvSpPr>
            <p:spPr>
              <a:xfrm>
                <a:off x="230530" y="240753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CC1F36A4-C7C0-FF48-AE85-8728D5DD117D}"/>
                  </a:ext>
                </a:extLst>
              </p:cNvPr>
              <p:cNvSpPr/>
              <p:nvPr/>
            </p:nvSpPr>
            <p:spPr>
              <a:xfrm>
                <a:off x="230530" y="291965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27389AD-04D3-2A44-9448-26FBC91AFEA9}"/>
                  </a:ext>
                </a:extLst>
              </p:cNvPr>
              <p:cNvSpPr/>
              <p:nvPr/>
            </p:nvSpPr>
            <p:spPr>
              <a:xfrm>
                <a:off x="228600" y="344106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32A81191-1666-FB48-81C2-A5DA14B04836}"/>
                  </a:ext>
                </a:extLst>
              </p:cNvPr>
              <p:cNvSpPr/>
              <p:nvPr/>
            </p:nvSpPr>
            <p:spPr>
              <a:xfrm>
                <a:off x="226206" y="395091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A3ED165-0C56-1B47-B339-9A88D1D1EC33}"/>
                  </a:ext>
                </a:extLst>
              </p:cNvPr>
              <p:cNvSpPr/>
              <p:nvPr/>
            </p:nvSpPr>
            <p:spPr>
              <a:xfrm>
                <a:off x="228600" y="446413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0F3157D9-1EE5-B34B-8B36-9944D5C26C27}"/>
                  </a:ext>
                </a:extLst>
              </p:cNvPr>
              <p:cNvSpPr/>
              <p:nvPr/>
            </p:nvSpPr>
            <p:spPr>
              <a:xfrm>
                <a:off x="228600" y="4940875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D8E47999-6309-6646-B5BF-4FAD8697F6CE}"/>
                  </a:ext>
                </a:extLst>
              </p:cNvPr>
              <p:cNvSpPr/>
              <p:nvPr/>
            </p:nvSpPr>
            <p:spPr>
              <a:xfrm>
                <a:off x="228600" y="541761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B54C0A2-6ED3-F443-A750-7596D4E379BB}"/>
                  </a:ext>
                </a:extLst>
              </p:cNvPr>
              <p:cNvSpPr/>
              <p:nvPr/>
            </p:nvSpPr>
            <p:spPr>
              <a:xfrm>
                <a:off x="228600" y="589303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FE620D-26B6-8447-A076-C56C79188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6176" y="5311328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1CDFE6C-7A74-9441-95DF-42A1682CA66D}"/>
                </a:ext>
              </a:extLst>
            </p:cNvPr>
            <p:cNvCxnSpPr>
              <a:cxnSpLocks/>
            </p:cNvCxnSpPr>
            <p:nvPr/>
          </p:nvCxnSpPr>
          <p:spPr>
            <a:xfrm>
              <a:off x="1699826" y="5733474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7161558A-4C2F-CB47-8188-0E4CE570F0B8}"/>
                </a:ext>
              </a:extLst>
            </p:cNvPr>
            <p:cNvSpPr/>
            <p:nvPr/>
          </p:nvSpPr>
          <p:spPr>
            <a:xfrm>
              <a:off x="-133026" y="4209683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D2A407E-CA31-4340-8B7A-A8796F70B533}"/>
                </a:ext>
              </a:extLst>
            </p:cNvPr>
            <p:cNvSpPr/>
            <p:nvPr/>
          </p:nvSpPr>
          <p:spPr>
            <a:xfrm>
              <a:off x="1171174" y="4863370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7" name="TextBox 226">
            <a:extLst>
              <a:ext uri="{FF2B5EF4-FFF2-40B4-BE49-F238E27FC236}">
                <a16:creationId xmlns:a16="http://schemas.microsoft.com/office/drawing/2014/main" id="{1881348C-DB8C-DC40-9B02-BBC78949836C}"/>
              </a:ext>
            </a:extLst>
          </p:cNvPr>
          <p:cNvSpPr txBox="1"/>
          <p:nvPr/>
        </p:nvSpPr>
        <p:spPr>
          <a:xfrm>
            <a:off x="-5977581" y="1418096"/>
            <a:ext cx="54676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FRockSolid" pitchFamily="2" charset="0"/>
              </a:rPr>
              <a:t>Or HUGE</a:t>
            </a:r>
          </a:p>
        </p:txBody>
      </p:sp>
      <p:pic>
        <p:nvPicPr>
          <p:cNvPr id="230" name="Picture 229">
            <a:extLst>
              <a:ext uri="{FF2B5EF4-FFF2-40B4-BE49-F238E27FC236}">
                <a16:creationId xmlns:a16="http://schemas.microsoft.com/office/drawing/2014/main" id="{37D49B53-D8DA-6248-8175-171F27C7060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4696" y="4033239"/>
            <a:ext cx="1944320" cy="1944320"/>
          </a:xfrm>
          <a:prstGeom prst="rect">
            <a:avLst/>
          </a:prstGeom>
        </p:spPr>
      </p:pic>
      <p:pic>
        <p:nvPicPr>
          <p:cNvPr id="236" name="Picture 235">
            <a:extLst>
              <a:ext uri="{FF2B5EF4-FFF2-40B4-BE49-F238E27FC236}">
                <a16:creationId xmlns:a16="http://schemas.microsoft.com/office/drawing/2014/main" id="{D376E52D-23AD-C544-96FA-D970CCB4A9C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09561" y="3327271"/>
            <a:ext cx="1304812" cy="1304812"/>
          </a:xfrm>
          <a:prstGeom prst="rect">
            <a:avLst/>
          </a:prstGeom>
        </p:spPr>
      </p:pic>
      <p:sp>
        <p:nvSpPr>
          <p:cNvPr id="260" name="TextBox 259">
            <a:extLst>
              <a:ext uri="{FF2B5EF4-FFF2-40B4-BE49-F238E27FC236}">
                <a16:creationId xmlns:a16="http://schemas.microsoft.com/office/drawing/2014/main" id="{C9719388-C830-C24B-9433-5606C1126C59}"/>
              </a:ext>
            </a:extLst>
          </p:cNvPr>
          <p:cNvSpPr txBox="1"/>
          <p:nvPr/>
        </p:nvSpPr>
        <p:spPr>
          <a:xfrm>
            <a:off x="154983" y="479982"/>
            <a:ext cx="120370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FRockSolid" pitchFamily="2" charset="0"/>
              </a:rPr>
              <a:t>Or Delete everything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CD6EE043-0DBF-3142-9238-FF9C6C2F4CCD}"/>
              </a:ext>
            </a:extLst>
          </p:cNvPr>
          <p:cNvSpPr txBox="1"/>
          <p:nvPr/>
        </p:nvSpPr>
        <p:spPr>
          <a:xfrm>
            <a:off x="111528" y="2119015"/>
            <a:ext cx="120370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JFRockSolid" pitchFamily="2" charset="0"/>
              </a:rPr>
              <a:t>It’s impossible to screw this up</a:t>
            </a:r>
          </a:p>
        </p:txBody>
      </p:sp>
    </p:spTree>
    <p:extLst>
      <p:ext uri="{BB962C8B-B14F-4D97-AF65-F5344CB8AC3E}">
        <p14:creationId xmlns:p14="http://schemas.microsoft.com/office/powerpoint/2010/main" val="3781874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12852062" y="5608847"/>
            <a:ext cx="1971082" cy="1864083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3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3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194968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E637D-AED7-C942-885C-C670C746367E}"/>
              </a:ext>
            </a:extLst>
          </p:cNvPr>
          <p:cNvGrpSpPr/>
          <p:nvPr/>
        </p:nvGrpSpPr>
        <p:grpSpPr>
          <a:xfrm>
            <a:off x="-3103427" y="-4859534"/>
            <a:ext cx="23191269" cy="21636668"/>
            <a:chOff x="-4796235" y="2581231"/>
            <a:chExt cx="6978322" cy="65105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063590-3221-0A40-B9A7-4D1BE4AA2E33}"/>
                </a:ext>
              </a:extLst>
            </p:cNvPr>
            <p:cNvGrpSpPr/>
            <p:nvPr/>
          </p:nvGrpSpPr>
          <p:grpSpPr>
            <a:xfrm>
              <a:off x="-1763396" y="3142833"/>
              <a:ext cx="1372194" cy="5948936"/>
              <a:chOff x="2628792" y="3121018"/>
              <a:chExt cx="1372194" cy="5948936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9640E0A8-492F-944C-A52A-FBCB95DD294B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E16E9E3-5CEE-8E43-AAB7-2D4FB13ADBF0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9AE16C1A-A10F-044B-BA0B-2414BD57591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1D28FC9-08BE-694D-A568-9E09C20094D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82EABBC-5345-784B-B823-470AD005BCE9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DA782FA-30ED-714A-AA51-34BDBD436282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5C47311-AEB4-1146-8B6A-2EA8ECA0E354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BFE7FC9E-759A-D745-8391-B5EF55DD949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9F5618A7-04CB-D041-A7C8-3AD968B5E8A1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11EB558-1D5D-B242-9DAB-59E7AA0FDE32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267C3A3B-6539-734B-A7EB-EB2308CCC28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4114E732-40F0-EA4F-A81A-B558D712D1B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C0EC189-A858-BA4E-8C65-5A1D9CFB45B4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CE18C95-8F5D-EE4F-B03B-027D1C908D98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C8325E6B-1EED-8F4E-B858-9AD13F07E77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381C21C7-6FEF-A446-B2F7-9CB19B7FD5A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0B62DCBD-6683-6940-8806-6101887C077F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75462A9-E2AD-4B4A-94C8-CADF4FBF98CB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5BDD861-7875-7944-8EE4-39B738359D3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195B17A-9495-3A46-9E3A-A3BB49D1066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4A1EE8C-8B2B-3B49-9923-9E4EDDAECF1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ED9BB22-1F8D-7046-A060-5023B8284DCE}"/>
                </a:ext>
              </a:extLst>
            </p:cNvPr>
            <p:cNvGrpSpPr/>
            <p:nvPr/>
          </p:nvGrpSpPr>
          <p:grpSpPr>
            <a:xfrm>
              <a:off x="-1574849" y="6215983"/>
              <a:ext cx="961919" cy="453515"/>
              <a:chOff x="2835268" y="571499"/>
              <a:chExt cx="1206228" cy="555172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9DA0E44-C241-B643-969D-398DFFE5561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AF0368A-4190-634B-B395-11B013C52F4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B818740-6057-804C-AC01-9887BD7377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56D68842-A97B-4C4D-B4AE-CE6D862BA48C}"/>
                </a:ext>
              </a:extLst>
            </p:cNvPr>
            <p:cNvGrpSpPr/>
            <p:nvPr/>
          </p:nvGrpSpPr>
          <p:grpSpPr>
            <a:xfrm>
              <a:off x="-1579437" y="6753640"/>
              <a:ext cx="961919" cy="453515"/>
              <a:chOff x="2835268" y="571499"/>
              <a:chExt cx="1206228" cy="55517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7A408CE-FE9D-3147-8C4D-B62A32898202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4986331-C7A6-3546-9D61-2528789BC03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204E4B6-4F2D-EE4E-93D9-2009A7A8BAFA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037D2B4-30AD-9046-AE87-7A93188EE51A}"/>
                </a:ext>
              </a:extLst>
            </p:cNvPr>
            <p:cNvGrpSpPr/>
            <p:nvPr/>
          </p:nvGrpSpPr>
          <p:grpSpPr>
            <a:xfrm>
              <a:off x="-1574849" y="7303283"/>
              <a:ext cx="961919" cy="453515"/>
              <a:chOff x="2835268" y="571499"/>
              <a:chExt cx="1206228" cy="55517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9D28455-A91E-FC43-A4DC-1D5FDB3ECF6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D61F12E-531A-174D-9D93-BD3D7272ACA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14BE2-6F67-7648-AA0B-71EEB5A27DE8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1C3D222-8F67-7E43-8832-91AF3F99E656}"/>
                </a:ext>
              </a:extLst>
            </p:cNvPr>
            <p:cNvGrpSpPr/>
            <p:nvPr/>
          </p:nvGrpSpPr>
          <p:grpSpPr>
            <a:xfrm>
              <a:off x="-2720321" y="4125251"/>
              <a:ext cx="1308330" cy="3433398"/>
              <a:chOff x="3158312" y="2032323"/>
              <a:chExt cx="1956121" cy="5133371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78DEF489-C429-DE45-A64E-73912805B905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C9623A36-51A1-8A47-98E4-5AF4BB0B2D20}"/>
                  </a:ext>
                </a:extLst>
              </p:cNvPr>
              <p:cNvSpPr/>
              <p:nvPr/>
            </p:nvSpPr>
            <p:spPr>
              <a:xfrm>
                <a:off x="3288772" y="2342655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5C0C9A9C-6AFF-2944-A3B1-9AED3CCF377C}"/>
                  </a:ext>
                </a:extLst>
              </p:cNvPr>
              <p:cNvSpPr/>
              <p:nvPr/>
            </p:nvSpPr>
            <p:spPr>
              <a:xfrm>
                <a:off x="3291840" y="2707739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64A34D23-6FCE-544A-98D8-028C35B87158}"/>
                  </a:ext>
                </a:extLst>
              </p:cNvPr>
              <p:cNvSpPr/>
              <p:nvPr/>
            </p:nvSpPr>
            <p:spPr>
              <a:xfrm>
                <a:off x="3288772" y="307630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1F9C2088-E228-6240-8476-11F4AEA4E6D8}"/>
                  </a:ext>
                </a:extLst>
              </p:cNvPr>
              <p:cNvSpPr/>
              <p:nvPr/>
            </p:nvSpPr>
            <p:spPr>
              <a:xfrm>
                <a:off x="3288059" y="344057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74C3D5E2-52CC-814F-8647-4A1D5D7D8EC1}"/>
                  </a:ext>
                </a:extLst>
              </p:cNvPr>
              <p:cNvSpPr/>
              <p:nvPr/>
            </p:nvSpPr>
            <p:spPr>
              <a:xfrm>
                <a:off x="3296156" y="3805661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F06ADBF4-F1DC-E94F-9BCE-8A9F1CD62BA2}"/>
                  </a:ext>
                </a:extLst>
              </p:cNvPr>
              <p:cNvSpPr/>
              <p:nvPr/>
            </p:nvSpPr>
            <p:spPr>
              <a:xfrm>
                <a:off x="3296156" y="416932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8835DD8C-4900-4E4D-87E6-0F416DAF9855}"/>
                  </a:ext>
                </a:extLst>
              </p:cNvPr>
              <p:cNvSpPr/>
              <p:nvPr/>
            </p:nvSpPr>
            <p:spPr>
              <a:xfrm>
                <a:off x="3296156" y="4532993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D64BDAE-B98C-F746-8916-08AA5C988A11}"/>
                </a:ext>
              </a:extLst>
            </p:cNvPr>
            <p:cNvGrpSpPr/>
            <p:nvPr/>
          </p:nvGrpSpPr>
          <p:grpSpPr>
            <a:xfrm>
              <a:off x="-3694057" y="2581231"/>
              <a:ext cx="946087" cy="4589097"/>
              <a:chOff x="2580771" y="129710"/>
              <a:chExt cx="1720705" cy="7282406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B6A66213-D0CA-9643-A83D-64E99D54144B}"/>
                  </a:ext>
                </a:extLst>
              </p:cNvPr>
              <p:cNvSpPr/>
              <p:nvPr/>
            </p:nvSpPr>
            <p:spPr>
              <a:xfrm>
                <a:off x="2580771" y="129710"/>
                <a:ext cx="1720705" cy="7282406"/>
              </a:xfrm>
              <a:prstGeom prst="roundRect">
                <a:avLst>
                  <a:gd name="adj" fmla="val 1903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5459386-BB0A-8B4C-8729-0CECF3CEF57C}"/>
                  </a:ext>
                </a:extLst>
              </p:cNvPr>
              <p:cNvGrpSpPr/>
              <p:nvPr/>
            </p:nvGrpSpPr>
            <p:grpSpPr>
              <a:xfrm>
                <a:off x="2835268" y="571499"/>
                <a:ext cx="1206228" cy="555172"/>
                <a:chOff x="2835268" y="571499"/>
                <a:chExt cx="1206228" cy="55517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893B0B3-BC31-9841-A478-72F5551E234B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1F69BDC-EC2D-504D-906C-FE785157A3C6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853C28D-8CE0-A042-8339-68ACED3E77B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40A971-7C2E-FD4E-8578-1270E996ED2E}"/>
                  </a:ext>
                </a:extLst>
              </p:cNvPr>
              <p:cNvGrpSpPr/>
              <p:nvPr/>
            </p:nvGrpSpPr>
            <p:grpSpPr>
              <a:xfrm>
                <a:off x="2838009" y="1917193"/>
                <a:ext cx="1206228" cy="555172"/>
                <a:chOff x="2835268" y="571499"/>
                <a:chExt cx="1206228" cy="555172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BA778F1-112B-904D-8FAE-F9282EBE3C0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7F296C7C-C5C8-EC40-BDF6-021E2F51CFAF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E149D610-951E-104A-A83F-D5A078FF3A7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58FBDB6-17D6-5543-A09E-6D1CC1B11E49}"/>
                  </a:ext>
                </a:extLst>
              </p:cNvPr>
              <p:cNvGrpSpPr/>
              <p:nvPr/>
            </p:nvGrpSpPr>
            <p:grpSpPr>
              <a:xfrm>
                <a:off x="2829515" y="1244346"/>
                <a:ext cx="1206228" cy="555172"/>
                <a:chOff x="2835268" y="571499"/>
                <a:chExt cx="1206228" cy="55517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F2812AF-F2AA-5540-96F9-A1EDCB3D34F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450B449-8A75-7649-B001-818CFA45A55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D525D77-C806-F44D-B2B2-F2EE8AFF36C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8715700-2BE9-9643-8E94-290285C85DB9}"/>
                  </a:ext>
                </a:extLst>
              </p:cNvPr>
              <p:cNvGrpSpPr/>
              <p:nvPr/>
            </p:nvGrpSpPr>
            <p:grpSpPr>
              <a:xfrm>
                <a:off x="2829515" y="2575367"/>
                <a:ext cx="1206228" cy="555172"/>
                <a:chOff x="2835268" y="571499"/>
                <a:chExt cx="1206228" cy="555172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A26F27DE-FAF8-864B-A516-93562C8BDCE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BBE130E-C275-E34D-AB67-5FA963A6DAB7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E177729B-0928-C44E-ACE1-78D6656C23E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EC60D18A-1166-644F-823A-E83637B36BBE}"/>
                  </a:ext>
                </a:extLst>
              </p:cNvPr>
              <p:cNvGrpSpPr/>
              <p:nvPr/>
            </p:nvGrpSpPr>
            <p:grpSpPr>
              <a:xfrm>
                <a:off x="2832256" y="3233541"/>
                <a:ext cx="1206228" cy="555172"/>
                <a:chOff x="2835268" y="571499"/>
                <a:chExt cx="1206228" cy="555172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8BA9E024-7847-CE46-85A8-3B235EDD39C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E1F7B0-5D54-2D4F-ADF1-794C6B94CBC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3F08460-3DC0-FB46-A541-D7D7C23C6A6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142B256-660F-034E-A6FE-72DD908F48D6}"/>
                  </a:ext>
                </a:extLst>
              </p:cNvPr>
              <p:cNvGrpSpPr/>
              <p:nvPr/>
            </p:nvGrpSpPr>
            <p:grpSpPr>
              <a:xfrm>
                <a:off x="2817205" y="3891715"/>
                <a:ext cx="1206228" cy="555172"/>
                <a:chOff x="2835268" y="571499"/>
                <a:chExt cx="1206228" cy="555172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A9293D7-2519-1347-92FD-388A51BF95CC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8724520-A5F2-DB47-B405-6CF21800121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C2242DC8-05DF-CF48-B5A8-60DDE86D293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56E5D3C-2C89-8546-9F46-587D91A17C22}"/>
                  </a:ext>
                </a:extLst>
              </p:cNvPr>
              <p:cNvGrpSpPr/>
              <p:nvPr/>
            </p:nvGrpSpPr>
            <p:grpSpPr>
              <a:xfrm>
                <a:off x="2811452" y="4549889"/>
                <a:ext cx="1206228" cy="555172"/>
                <a:chOff x="2835268" y="571499"/>
                <a:chExt cx="1206228" cy="555172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27523FEF-08CB-2245-8E97-BCFE05C24295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165B741-556A-2F4C-A552-5F5E991403E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63F0A7E-39D3-844B-A699-02EB52EF87D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C977BBD-DB0F-DF45-A294-1349B947026D}"/>
                  </a:ext>
                </a:extLst>
              </p:cNvPr>
              <p:cNvGrpSpPr/>
              <p:nvPr/>
            </p:nvGrpSpPr>
            <p:grpSpPr>
              <a:xfrm>
                <a:off x="2817205" y="5222736"/>
                <a:ext cx="1206228" cy="555172"/>
                <a:chOff x="2835268" y="571499"/>
                <a:chExt cx="1206228" cy="555172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B9750FC-3A10-E94D-A5A1-1E5408FB0BB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DF8C0C9B-ABE3-DA4A-B052-5C31416075F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A7729EE-F55E-024D-B786-332C57946A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5FBDCC-B343-E940-9B6C-70194F5E7680}"/>
                </a:ext>
              </a:extLst>
            </p:cNvPr>
            <p:cNvSpPr/>
            <p:nvPr/>
          </p:nvSpPr>
          <p:spPr>
            <a:xfrm>
              <a:off x="-2239296" y="5994351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09E5BF-9862-6D4A-B8DA-8F8051475126}"/>
                </a:ext>
              </a:extLst>
            </p:cNvPr>
            <p:cNvSpPr/>
            <p:nvPr/>
          </p:nvSpPr>
          <p:spPr>
            <a:xfrm>
              <a:off x="-350692" y="6457340"/>
              <a:ext cx="2050518" cy="146033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8762446-89B7-094C-8AFF-BCE1ACC594D7}"/>
                </a:ext>
              </a:extLst>
            </p:cNvPr>
            <p:cNvGrpSpPr/>
            <p:nvPr/>
          </p:nvGrpSpPr>
          <p:grpSpPr>
            <a:xfrm>
              <a:off x="-4796235" y="4422715"/>
              <a:ext cx="1197774" cy="3143272"/>
              <a:chOff x="0" y="2032323"/>
              <a:chExt cx="1956121" cy="5133371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19ED3D85-6868-3D4E-926A-F2CA9C26BE96}"/>
                  </a:ext>
                </a:extLst>
              </p:cNvPr>
              <p:cNvSpPr/>
              <p:nvPr/>
            </p:nvSpPr>
            <p:spPr>
              <a:xfrm>
                <a:off x="0" y="2032323"/>
                <a:ext cx="1956121" cy="5133371"/>
              </a:xfrm>
              <a:prstGeom prst="roundRect">
                <a:avLst>
                  <a:gd name="adj" fmla="val 19034"/>
                </a:avLst>
              </a:prstGeom>
              <a:solidFill>
                <a:srgbClr val="9F8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5FE4FF9B-0B3A-AC44-BF8B-2CF66DD5BD25}"/>
                  </a:ext>
                </a:extLst>
              </p:cNvPr>
              <p:cNvSpPr/>
              <p:nvPr/>
            </p:nvSpPr>
            <p:spPr>
              <a:xfrm>
                <a:off x="230530" y="240753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CC1F36A4-C7C0-FF48-AE85-8728D5DD117D}"/>
                  </a:ext>
                </a:extLst>
              </p:cNvPr>
              <p:cNvSpPr/>
              <p:nvPr/>
            </p:nvSpPr>
            <p:spPr>
              <a:xfrm>
                <a:off x="230530" y="291965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27389AD-04D3-2A44-9448-26FBC91AFEA9}"/>
                  </a:ext>
                </a:extLst>
              </p:cNvPr>
              <p:cNvSpPr/>
              <p:nvPr/>
            </p:nvSpPr>
            <p:spPr>
              <a:xfrm>
                <a:off x="228600" y="344106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32A81191-1666-FB48-81C2-A5DA14B04836}"/>
                  </a:ext>
                </a:extLst>
              </p:cNvPr>
              <p:cNvSpPr/>
              <p:nvPr/>
            </p:nvSpPr>
            <p:spPr>
              <a:xfrm>
                <a:off x="226206" y="395091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A3ED165-0C56-1B47-B339-9A88D1D1EC33}"/>
                  </a:ext>
                </a:extLst>
              </p:cNvPr>
              <p:cNvSpPr/>
              <p:nvPr/>
            </p:nvSpPr>
            <p:spPr>
              <a:xfrm>
                <a:off x="228600" y="446413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0F3157D9-1EE5-B34B-8B36-9944D5C26C27}"/>
                  </a:ext>
                </a:extLst>
              </p:cNvPr>
              <p:cNvSpPr/>
              <p:nvPr/>
            </p:nvSpPr>
            <p:spPr>
              <a:xfrm>
                <a:off x="228600" y="4940875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D8E47999-6309-6646-B5BF-4FAD8697F6CE}"/>
                  </a:ext>
                </a:extLst>
              </p:cNvPr>
              <p:cNvSpPr/>
              <p:nvPr/>
            </p:nvSpPr>
            <p:spPr>
              <a:xfrm>
                <a:off x="228600" y="541761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B54C0A2-6ED3-F443-A750-7596D4E379BB}"/>
                  </a:ext>
                </a:extLst>
              </p:cNvPr>
              <p:cNvSpPr/>
              <p:nvPr/>
            </p:nvSpPr>
            <p:spPr>
              <a:xfrm>
                <a:off x="228600" y="589303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FE620D-26B6-8447-A076-C56C79188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6176" y="5311328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1CDFE6C-7A74-9441-95DF-42A1682CA66D}"/>
                </a:ext>
              </a:extLst>
            </p:cNvPr>
            <p:cNvCxnSpPr>
              <a:cxnSpLocks/>
            </p:cNvCxnSpPr>
            <p:nvPr/>
          </p:nvCxnSpPr>
          <p:spPr>
            <a:xfrm>
              <a:off x="1699826" y="5733474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7161558A-4C2F-CB47-8188-0E4CE570F0B8}"/>
                </a:ext>
              </a:extLst>
            </p:cNvPr>
            <p:cNvSpPr/>
            <p:nvPr/>
          </p:nvSpPr>
          <p:spPr>
            <a:xfrm>
              <a:off x="-133026" y="4209683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D2A407E-CA31-4340-8B7A-A8796F70B533}"/>
                </a:ext>
              </a:extLst>
            </p:cNvPr>
            <p:cNvSpPr/>
            <p:nvPr/>
          </p:nvSpPr>
          <p:spPr>
            <a:xfrm>
              <a:off x="1171174" y="4863370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7" name="TextBox 226">
            <a:extLst>
              <a:ext uri="{FF2B5EF4-FFF2-40B4-BE49-F238E27FC236}">
                <a16:creationId xmlns:a16="http://schemas.microsoft.com/office/drawing/2014/main" id="{1881348C-DB8C-DC40-9B02-BBC78949836C}"/>
              </a:ext>
            </a:extLst>
          </p:cNvPr>
          <p:cNvSpPr txBox="1"/>
          <p:nvPr/>
        </p:nvSpPr>
        <p:spPr>
          <a:xfrm>
            <a:off x="-5494752" y="324934"/>
            <a:ext cx="546764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FRockSolid" pitchFamily="2" charset="0"/>
              </a:rPr>
              <a:t>Or Huge. You can’t Go </a:t>
            </a:r>
            <a:r>
              <a:rPr lang="en-US" sz="6000" dirty="0" err="1">
                <a:solidFill>
                  <a:schemeClr val="bg1"/>
                </a:solidFill>
                <a:latin typeface="JFRockSolid" pitchFamily="2" charset="0"/>
              </a:rPr>
              <a:t>WronG</a:t>
            </a:r>
            <a:endParaRPr lang="en-US" sz="6000" dirty="0">
              <a:solidFill>
                <a:schemeClr val="bg1"/>
              </a:solidFill>
              <a:latin typeface="JFRockSolid" pitchFamily="2" charset="0"/>
            </a:endParaRPr>
          </a:p>
        </p:txBody>
      </p:sp>
      <p:pic>
        <p:nvPicPr>
          <p:cNvPr id="230" name="Picture 229">
            <a:extLst>
              <a:ext uri="{FF2B5EF4-FFF2-40B4-BE49-F238E27FC236}">
                <a16:creationId xmlns:a16="http://schemas.microsoft.com/office/drawing/2014/main" id="{37D49B53-D8DA-6248-8175-171F27C7060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494752" y="4033239"/>
            <a:ext cx="1944320" cy="1944320"/>
          </a:xfrm>
          <a:prstGeom prst="rect">
            <a:avLst/>
          </a:prstGeom>
        </p:spPr>
      </p:pic>
      <p:pic>
        <p:nvPicPr>
          <p:cNvPr id="236" name="Picture 235">
            <a:extLst>
              <a:ext uri="{FF2B5EF4-FFF2-40B4-BE49-F238E27FC236}">
                <a16:creationId xmlns:a16="http://schemas.microsoft.com/office/drawing/2014/main" id="{D376E52D-23AD-C544-96FA-D970CCB4A9C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709887" y="3327271"/>
            <a:ext cx="1304812" cy="1304812"/>
          </a:xfrm>
          <a:prstGeom prst="rect">
            <a:avLst/>
          </a:prstGeom>
        </p:spPr>
      </p:pic>
      <p:sp>
        <p:nvSpPr>
          <p:cNvPr id="233" name="TextBox 232">
            <a:extLst>
              <a:ext uri="{FF2B5EF4-FFF2-40B4-BE49-F238E27FC236}">
                <a16:creationId xmlns:a16="http://schemas.microsoft.com/office/drawing/2014/main" id="{50619DD2-75D5-4242-AB5A-5F3DE24A2E3D}"/>
              </a:ext>
            </a:extLst>
          </p:cNvPr>
          <p:cNvSpPr txBox="1"/>
          <p:nvPr/>
        </p:nvSpPr>
        <p:spPr>
          <a:xfrm>
            <a:off x="3868889" y="918219"/>
            <a:ext cx="4115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Bauhaus 93" pitchFamily="82" charset="77"/>
              </a:rPr>
              <a:t>Morph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943DB709-ABBB-0D4C-AE89-E29440C37BE9}"/>
              </a:ext>
            </a:extLst>
          </p:cNvPr>
          <p:cNvSpPr txBox="1"/>
          <p:nvPr/>
        </p:nvSpPr>
        <p:spPr>
          <a:xfrm>
            <a:off x="3868888" y="1703869"/>
            <a:ext cx="4115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Bauhaus 93" pitchFamily="82" charset="77"/>
              </a:rPr>
              <a:t>Transition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999E2C44-AB74-8A4F-A7F7-1BAE5422DF03}"/>
              </a:ext>
            </a:extLst>
          </p:cNvPr>
          <p:cNvSpPr txBox="1"/>
          <p:nvPr/>
        </p:nvSpPr>
        <p:spPr>
          <a:xfrm>
            <a:off x="3769636" y="2567644"/>
            <a:ext cx="4115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Bauhaus 93" pitchFamily="82" charset="77"/>
              </a:rPr>
              <a:t>Is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BB2CE9B2-8456-8742-9483-3842BA34C887}"/>
              </a:ext>
            </a:extLst>
          </p:cNvPr>
          <p:cNvSpPr txBox="1"/>
          <p:nvPr/>
        </p:nvSpPr>
        <p:spPr>
          <a:xfrm>
            <a:off x="3750954" y="3369354"/>
            <a:ext cx="4115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Bauhaus 93" pitchFamily="82" charset="77"/>
              </a:rPr>
              <a:t>Magical</a:t>
            </a:r>
          </a:p>
        </p:txBody>
      </p:sp>
    </p:spTree>
    <p:extLst>
      <p:ext uri="{BB962C8B-B14F-4D97-AF65-F5344CB8AC3E}">
        <p14:creationId xmlns:p14="http://schemas.microsoft.com/office/powerpoint/2010/main" val="2156061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" grpId="0"/>
      <p:bldP spid="258" grpId="0"/>
      <p:bldP spid="259" grpId="0"/>
      <p:bldP spid="26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6686228" y="2433528"/>
            <a:ext cx="6796680" cy="6427726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3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3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194968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E637D-AED7-C942-885C-C670C746367E}"/>
              </a:ext>
            </a:extLst>
          </p:cNvPr>
          <p:cNvGrpSpPr/>
          <p:nvPr/>
        </p:nvGrpSpPr>
        <p:grpSpPr>
          <a:xfrm>
            <a:off x="-41325" y="2505823"/>
            <a:ext cx="7179930" cy="6698631"/>
            <a:chOff x="-4796235" y="2581231"/>
            <a:chExt cx="6978322" cy="65105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063590-3221-0A40-B9A7-4D1BE4AA2E33}"/>
                </a:ext>
              </a:extLst>
            </p:cNvPr>
            <p:cNvGrpSpPr/>
            <p:nvPr/>
          </p:nvGrpSpPr>
          <p:grpSpPr>
            <a:xfrm>
              <a:off x="-1763396" y="3142833"/>
              <a:ext cx="1372194" cy="5948936"/>
              <a:chOff x="2628792" y="3121018"/>
              <a:chExt cx="1372194" cy="5948936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9640E0A8-492F-944C-A52A-FBCB95DD294B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E16E9E3-5CEE-8E43-AAB7-2D4FB13ADBF0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9AE16C1A-A10F-044B-BA0B-2414BD57591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1D28FC9-08BE-694D-A568-9E09C20094D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82EABBC-5345-784B-B823-470AD005BCE9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DA782FA-30ED-714A-AA51-34BDBD436282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5C47311-AEB4-1146-8B6A-2EA8ECA0E354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BFE7FC9E-759A-D745-8391-B5EF55DD949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9F5618A7-04CB-D041-A7C8-3AD968B5E8A1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11EB558-1D5D-B242-9DAB-59E7AA0FDE32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267C3A3B-6539-734B-A7EB-EB2308CCC28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4114E732-40F0-EA4F-A81A-B558D712D1B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C0EC189-A858-BA4E-8C65-5A1D9CFB45B4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CE18C95-8F5D-EE4F-B03B-027D1C908D98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C8325E6B-1EED-8F4E-B858-9AD13F07E77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381C21C7-6FEF-A446-B2F7-9CB19B7FD5A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0B62DCBD-6683-6940-8806-6101887C077F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75462A9-E2AD-4B4A-94C8-CADF4FBF98CB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5BDD861-7875-7944-8EE4-39B738359D3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195B17A-9495-3A46-9E3A-A3BB49D1066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4A1EE8C-8B2B-3B49-9923-9E4EDDAECF1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ED9BB22-1F8D-7046-A060-5023B8284DCE}"/>
                </a:ext>
              </a:extLst>
            </p:cNvPr>
            <p:cNvGrpSpPr/>
            <p:nvPr/>
          </p:nvGrpSpPr>
          <p:grpSpPr>
            <a:xfrm>
              <a:off x="-1574849" y="6215983"/>
              <a:ext cx="961919" cy="453515"/>
              <a:chOff x="2835268" y="571499"/>
              <a:chExt cx="1206228" cy="555172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9DA0E44-C241-B643-969D-398DFFE5561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AF0368A-4190-634B-B395-11B013C52F4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B818740-6057-804C-AC01-9887BD7377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56D68842-A97B-4C4D-B4AE-CE6D862BA48C}"/>
                </a:ext>
              </a:extLst>
            </p:cNvPr>
            <p:cNvGrpSpPr/>
            <p:nvPr/>
          </p:nvGrpSpPr>
          <p:grpSpPr>
            <a:xfrm>
              <a:off x="-1579437" y="6753640"/>
              <a:ext cx="961919" cy="453515"/>
              <a:chOff x="2835268" y="571499"/>
              <a:chExt cx="1206228" cy="55517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7A408CE-FE9D-3147-8C4D-B62A32898202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4986331-C7A6-3546-9D61-2528789BC03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204E4B6-4F2D-EE4E-93D9-2009A7A8BAFA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037D2B4-30AD-9046-AE87-7A93188EE51A}"/>
                </a:ext>
              </a:extLst>
            </p:cNvPr>
            <p:cNvGrpSpPr/>
            <p:nvPr/>
          </p:nvGrpSpPr>
          <p:grpSpPr>
            <a:xfrm>
              <a:off x="-1574849" y="7303283"/>
              <a:ext cx="961919" cy="453515"/>
              <a:chOff x="2835268" y="571499"/>
              <a:chExt cx="1206228" cy="55517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9D28455-A91E-FC43-A4DC-1D5FDB3ECF6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D61F12E-531A-174D-9D93-BD3D7272ACA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14BE2-6F67-7648-AA0B-71EEB5A27DE8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1C3D222-8F67-7E43-8832-91AF3F99E656}"/>
                </a:ext>
              </a:extLst>
            </p:cNvPr>
            <p:cNvGrpSpPr/>
            <p:nvPr/>
          </p:nvGrpSpPr>
          <p:grpSpPr>
            <a:xfrm>
              <a:off x="-2720321" y="4125251"/>
              <a:ext cx="1308330" cy="3433398"/>
              <a:chOff x="3158312" y="2032323"/>
              <a:chExt cx="1956121" cy="5133371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78DEF489-C429-DE45-A64E-73912805B905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C9623A36-51A1-8A47-98E4-5AF4BB0B2D20}"/>
                  </a:ext>
                </a:extLst>
              </p:cNvPr>
              <p:cNvSpPr/>
              <p:nvPr/>
            </p:nvSpPr>
            <p:spPr>
              <a:xfrm>
                <a:off x="3288772" y="2342655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5C0C9A9C-6AFF-2944-A3B1-9AED3CCF377C}"/>
                  </a:ext>
                </a:extLst>
              </p:cNvPr>
              <p:cNvSpPr/>
              <p:nvPr/>
            </p:nvSpPr>
            <p:spPr>
              <a:xfrm>
                <a:off x="3291840" y="2707739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64A34D23-6FCE-544A-98D8-028C35B87158}"/>
                  </a:ext>
                </a:extLst>
              </p:cNvPr>
              <p:cNvSpPr/>
              <p:nvPr/>
            </p:nvSpPr>
            <p:spPr>
              <a:xfrm>
                <a:off x="3288772" y="307630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1F9C2088-E228-6240-8476-11F4AEA4E6D8}"/>
                  </a:ext>
                </a:extLst>
              </p:cNvPr>
              <p:cNvSpPr/>
              <p:nvPr/>
            </p:nvSpPr>
            <p:spPr>
              <a:xfrm>
                <a:off x="3288059" y="344057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74C3D5E2-52CC-814F-8647-4A1D5D7D8EC1}"/>
                  </a:ext>
                </a:extLst>
              </p:cNvPr>
              <p:cNvSpPr/>
              <p:nvPr/>
            </p:nvSpPr>
            <p:spPr>
              <a:xfrm>
                <a:off x="3296156" y="3805661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F06ADBF4-F1DC-E94F-9BCE-8A9F1CD62BA2}"/>
                  </a:ext>
                </a:extLst>
              </p:cNvPr>
              <p:cNvSpPr/>
              <p:nvPr/>
            </p:nvSpPr>
            <p:spPr>
              <a:xfrm>
                <a:off x="3296156" y="416932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8835DD8C-4900-4E4D-87E6-0F416DAF9855}"/>
                  </a:ext>
                </a:extLst>
              </p:cNvPr>
              <p:cNvSpPr/>
              <p:nvPr/>
            </p:nvSpPr>
            <p:spPr>
              <a:xfrm>
                <a:off x="3296156" y="4532993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D64BDAE-B98C-F746-8916-08AA5C988A11}"/>
                </a:ext>
              </a:extLst>
            </p:cNvPr>
            <p:cNvGrpSpPr/>
            <p:nvPr/>
          </p:nvGrpSpPr>
          <p:grpSpPr>
            <a:xfrm>
              <a:off x="-3694057" y="2581231"/>
              <a:ext cx="946087" cy="4589097"/>
              <a:chOff x="2580771" y="129710"/>
              <a:chExt cx="1720705" cy="7282406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B6A66213-D0CA-9643-A83D-64E99D54144B}"/>
                  </a:ext>
                </a:extLst>
              </p:cNvPr>
              <p:cNvSpPr/>
              <p:nvPr/>
            </p:nvSpPr>
            <p:spPr>
              <a:xfrm>
                <a:off x="2580771" y="129710"/>
                <a:ext cx="1720705" cy="7282406"/>
              </a:xfrm>
              <a:prstGeom prst="roundRect">
                <a:avLst>
                  <a:gd name="adj" fmla="val 1903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5459386-BB0A-8B4C-8729-0CECF3CEF57C}"/>
                  </a:ext>
                </a:extLst>
              </p:cNvPr>
              <p:cNvGrpSpPr/>
              <p:nvPr/>
            </p:nvGrpSpPr>
            <p:grpSpPr>
              <a:xfrm>
                <a:off x="2835268" y="571499"/>
                <a:ext cx="1206228" cy="555172"/>
                <a:chOff x="2835268" y="571499"/>
                <a:chExt cx="1206228" cy="55517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893B0B3-BC31-9841-A478-72F5551E234B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1F69BDC-EC2D-504D-906C-FE785157A3C6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853C28D-8CE0-A042-8339-68ACED3E77B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40A971-7C2E-FD4E-8578-1270E996ED2E}"/>
                  </a:ext>
                </a:extLst>
              </p:cNvPr>
              <p:cNvGrpSpPr/>
              <p:nvPr/>
            </p:nvGrpSpPr>
            <p:grpSpPr>
              <a:xfrm>
                <a:off x="2838009" y="1917193"/>
                <a:ext cx="1206228" cy="555172"/>
                <a:chOff x="2835268" y="571499"/>
                <a:chExt cx="1206228" cy="555172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BA778F1-112B-904D-8FAE-F9282EBE3C0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7F296C7C-C5C8-EC40-BDF6-021E2F51CFAF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E149D610-951E-104A-A83F-D5A078FF3A7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58FBDB6-17D6-5543-A09E-6D1CC1B11E49}"/>
                  </a:ext>
                </a:extLst>
              </p:cNvPr>
              <p:cNvGrpSpPr/>
              <p:nvPr/>
            </p:nvGrpSpPr>
            <p:grpSpPr>
              <a:xfrm>
                <a:off x="2829515" y="1244346"/>
                <a:ext cx="1206228" cy="555172"/>
                <a:chOff x="2835268" y="571499"/>
                <a:chExt cx="1206228" cy="55517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F2812AF-F2AA-5540-96F9-A1EDCB3D34F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450B449-8A75-7649-B001-818CFA45A55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D525D77-C806-F44D-B2B2-F2EE8AFF36C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8715700-2BE9-9643-8E94-290285C85DB9}"/>
                  </a:ext>
                </a:extLst>
              </p:cNvPr>
              <p:cNvGrpSpPr/>
              <p:nvPr/>
            </p:nvGrpSpPr>
            <p:grpSpPr>
              <a:xfrm>
                <a:off x="2829515" y="2575367"/>
                <a:ext cx="1206228" cy="555172"/>
                <a:chOff x="2835268" y="571499"/>
                <a:chExt cx="1206228" cy="555172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A26F27DE-FAF8-864B-A516-93562C8BDCE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BBE130E-C275-E34D-AB67-5FA963A6DAB7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E177729B-0928-C44E-ACE1-78D6656C23E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EC60D18A-1166-644F-823A-E83637B36BBE}"/>
                  </a:ext>
                </a:extLst>
              </p:cNvPr>
              <p:cNvGrpSpPr/>
              <p:nvPr/>
            </p:nvGrpSpPr>
            <p:grpSpPr>
              <a:xfrm>
                <a:off x="2832256" y="3233541"/>
                <a:ext cx="1206228" cy="555172"/>
                <a:chOff x="2835268" y="571499"/>
                <a:chExt cx="1206228" cy="555172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8BA9E024-7847-CE46-85A8-3B235EDD39C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E1F7B0-5D54-2D4F-ADF1-794C6B94CBC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3F08460-3DC0-FB46-A541-D7D7C23C6A6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142B256-660F-034E-A6FE-72DD908F48D6}"/>
                  </a:ext>
                </a:extLst>
              </p:cNvPr>
              <p:cNvGrpSpPr/>
              <p:nvPr/>
            </p:nvGrpSpPr>
            <p:grpSpPr>
              <a:xfrm>
                <a:off x="2817205" y="3891715"/>
                <a:ext cx="1206228" cy="555172"/>
                <a:chOff x="2835268" y="571499"/>
                <a:chExt cx="1206228" cy="555172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A9293D7-2519-1347-92FD-388A51BF95CC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8724520-A5F2-DB47-B405-6CF21800121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C2242DC8-05DF-CF48-B5A8-60DDE86D293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56E5D3C-2C89-8546-9F46-587D91A17C22}"/>
                  </a:ext>
                </a:extLst>
              </p:cNvPr>
              <p:cNvGrpSpPr/>
              <p:nvPr/>
            </p:nvGrpSpPr>
            <p:grpSpPr>
              <a:xfrm>
                <a:off x="2811452" y="4549889"/>
                <a:ext cx="1206228" cy="555172"/>
                <a:chOff x="2835268" y="571499"/>
                <a:chExt cx="1206228" cy="555172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27523FEF-08CB-2245-8E97-BCFE05C24295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165B741-556A-2F4C-A552-5F5E991403E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63F0A7E-39D3-844B-A699-02EB52EF87D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C977BBD-DB0F-DF45-A294-1349B947026D}"/>
                  </a:ext>
                </a:extLst>
              </p:cNvPr>
              <p:cNvGrpSpPr/>
              <p:nvPr/>
            </p:nvGrpSpPr>
            <p:grpSpPr>
              <a:xfrm>
                <a:off x="2817205" y="5222736"/>
                <a:ext cx="1206228" cy="555172"/>
                <a:chOff x="2835268" y="571499"/>
                <a:chExt cx="1206228" cy="555172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B9750FC-3A10-E94D-A5A1-1E5408FB0BB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DF8C0C9B-ABE3-DA4A-B052-5C31416075F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A7729EE-F55E-024D-B786-332C57946A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5FBDCC-B343-E940-9B6C-70194F5E7680}"/>
                </a:ext>
              </a:extLst>
            </p:cNvPr>
            <p:cNvSpPr/>
            <p:nvPr/>
          </p:nvSpPr>
          <p:spPr>
            <a:xfrm>
              <a:off x="-2239296" y="5994351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09E5BF-9862-6D4A-B8DA-8F8051475126}"/>
                </a:ext>
              </a:extLst>
            </p:cNvPr>
            <p:cNvSpPr/>
            <p:nvPr/>
          </p:nvSpPr>
          <p:spPr>
            <a:xfrm>
              <a:off x="-350692" y="6457340"/>
              <a:ext cx="2050518" cy="146033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8762446-89B7-094C-8AFF-BCE1ACC594D7}"/>
                </a:ext>
              </a:extLst>
            </p:cNvPr>
            <p:cNvGrpSpPr/>
            <p:nvPr/>
          </p:nvGrpSpPr>
          <p:grpSpPr>
            <a:xfrm>
              <a:off x="-4796235" y="4422715"/>
              <a:ext cx="1197774" cy="3143272"/>
              <a:chOff x="0" y="2032323"/>
              <a:chExt cx="1956121" cy="5133371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19ED3D85-6868-3D4E-926A-F2CA9C26BE96}"/>
                  </a:ext>
                </a:extLst>
              </p:cNvPr>
              <p:cNvSpPr/>
              <p:nvPr/>
            </p:nvSpPr>
            <p:spPr>
              <a:xfrm>
                <a:off x="0" y="2032323"/>
                <a:ext cx="1956121" cy="5133371"/>
              </a:xfrm>
              <a:prstGeom prst="roundRect">
                <a:avLst>
                  <a:gd name="adj" fmla="val 19034"/>
                </a:avLst>
              </a:prstGeom>
              <a:solidFill>
                <a:srgbClr val="9F8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5FE4FF9B-0B3A-AC44-BF8B-2CF66DD5BD25}"/>
                  </a:ext>
                </a:extLst>
              </p:cNvPr>
              <p:cNvSpPr/>
              <p:nvPr/>
            </p:nvSpPr>
            <p:spPr>
              <a:xfrm>
                <a:off x="230530" y="240753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CC1F36A4-C7C0-FF48-AE85-8728D5DD117D}"/>
                  </a:ext>
                </a:extLst>
              </p:cNvPr>
              <p:cNvSpPr/>
              <p:nvPr/>
            </p:nvSpPr>
            <p:spPr>
              <a:xfrm>
                <a:off x="230530" y="291965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27389AD-04D3-2A44-9448-26FBC91AFEA9}"/>
                  </a:ext>
                </a:extLst>
              </p:cNvPr>
              <p:cNvSpPr/>
              <p:nvPr/>
            </p:nvSpPr>
            <p:spPr>
              <a:xfrm>
                <a:off x="228600" y="344106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32A81191-1666-FB48-81C2-A5DA14B04836}"/>
                  </a:ext>
                </a:extLst>
              </p:cNvPr>
              <p:cNvSpPr/>
              <p:nvPr/>
            </p:nvSpPr>
            <p:spPr>
              <a:xfrm>
                <a:off x="226206" y="395091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A3ED165-0C56-1B47-B339-9A88D1D1EC33}"/>
                  </a:ext>
                </a:extLst>
              </p:cNvPr>
              <p:cNvSpPr/>
              <p:nvPr/>
            </p:nvSpPr>
            <p:spPr>
              <a:xfrm>
                <a:off x="228600" y="446413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0F3157D9-1EE5-B34B-8B36-9944D5C26C27}"/>
                  </a:ext>
                </a:extLst>
              </p:cNvPr>
              <p:cNvSpPr/>
              <p:nvPr/>
            </p:nvSpPr>
            <p:spPr>
              <a:xfrm>
                <a:off x="228600" y="4940875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D8E47999-6309-6646-B5BF-4FAD8697F6CE}"/>
                  </a:ext>
                </a:extLst>
              </p:cNvPr>
              <p:cNvSpPr/>
              <p:nvPr/>
            </p:nvSpPr>
            <p:spPr>
              <a:xfrm>
                <a:off x="228600" y="541761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B54C0A2-6ED3-F443-A750-7596D4E379BB}"/>
                  </a:ext>
                </a:extLst>
              </p:cNvPr>
              <p:cNvSpPr/>
              <p:nvPr/>
            </p:nvSpPr>
            <p:spPr>
              <a:xfrm>
                <a:off x="228600" y="589303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FE620D-26B6-8447-A076-C56C79188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6176" y="5311328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1CDFE6C-7A74-9441-95DF-42A1682CA66D}"/>
                </a:ext>
              </a:extLst>
            </p:cNvPr>
            <p:cNvCxnSpPr>
              <a:cxnSpLocks/>
            </p:cNvCxnSpPr>
            <p:nvPr/>
          </p:nvCxnSpPr>
          <p:spPr>
            <a:xfrm>
              <a:off x="1699826" y="5733474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7161558A-4C2F-CB47-8188-0E4CE570F0B8}"/>
                </a:ext>
              </a:extLst>
            </p:cNvPr>
            <p:cNvSpPr/>
            <p:nvPr/>
          </p:nvSpPr>
          <p:spPr>
            <a:xfrm>
              <a:off x="-133026" y="4209683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D2A407E-CA31-4340-8B7A-A8796F70B533}"/>
                </a:ext>
              </a:extLst>
            </p:cNvPr>
            <p:cNvSpPr/>
            <p:nvPr/>
          </p:nvSpPr>
          <p:spPr>
            <a:xfrm>
              <a:off x="1171174" y="4863370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0" name="Picture 229">
            <a:extLst>
              <a:ext uri="{FF2B5EF4-FFF2-40B4-BE49-F238E27FC236}">
                <a16:creationId xmlns:a16="http://schemas.microsoft.com/office/drawing/2014/main" id="{37D49B53-D8DA-6248-8175-171F27C7060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53267" y="144943"/>
            <a:ext cx="1944320" cy="1944320"/>
          </a:xfrm>
          <a:prstGeom prst="rect">
            <a:avLst/>
          </a:prstGeom>
        </p:spPr>
      </p:pic>
      <p:pic>
        <p:nvPicPr>
          <p:cNvPr id="236" name="Picture 235">
            <a:extLst>
              <a:ext uri="{FF2B5EF4-FFF2-40B4-BE49-F238E27FC236}">
                <a16:creationId xmlns:a16="http://schemas.microsoft.com/office/drawing/2014/main" id="{D376E52D-23AD-C544-96FA-D970CCB4A9C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31773" y="1302084"/>
            <a:ext cx="1304812" cy="1304812"/>
          </a:xfrm>
          <a:prstGeom prst="rect">
            <a:avLst/>
          </a:prstGeom>
        </p:spPr>
      </p:pic>
      <p:pic>
        <p:nvPicPr>
          <p:cNvPr id="261" name="Picture 260">
            <a:extLst>
              <a:ext uri="{FF2B5EF4-FFF2-40B4-BE49-F238E27FC236}">
                <a16:creationId xmlns:a16="http://schemas.microsoft.com/office/drawing/2014/main" id="{53CFDAD7-4F67-ED4C-B561-498F1243ED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133625" y="44841"/>
            <a:ext cx="1686179" cy="1686179"/>
          </a:xfrm>
          <a:prstGeom prst="rect">
            <a:avLst/>
          </a:prstGeom>
        </p:spPr>
      </p:pic>
      <p:sp>
        <p:nvSpPr>
          <p:cNvPr id="264" name="Punched Tape 263">
            <a:extLst>
              <a:ext uri="{FF2B5EF4-FFF2-40B4-BE49-F238E27FC236}">
                <a16:creationId xmlns:a16="http://schemas.microsoft.com/office/drawing/2014/main" id="{DFCDECA3-5AF8-6D42-B03D-4AF0C3FE157B}"/>
              </a:ext>
            </a:extLst>
          </p:cNvPr>
          <p:cNvSpPr/>
          <p:nvPr/>
        </p:nvSpPr>
        <p:spPr>
          <a:xfrm>
            <a:off x="716816" y="213100"/>
            <a:ext cx="9268241" cy="1770784"/>
          </a:xfrm>
          <a:prstGeom prst="flowChartPunchedTape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600" dirty="0">
              <a:latin typeface="Bauhaus 93" pitchFamily="82" charset="77"/>
              <a:ea typeface="Silom" pitchFamily="2" charset="-34"/>
              <a:cs typeface="Silom" pitchFamily="2" charset="-34"/>
            </a:endParaRPr>
          </a:p>
        </p:txBody>
      </p:sp>
      <p:cxnSp>
        <p:nvCxnSpPr>
          <p:cNvPr id="266" name="Curved Connector 265">
            <a:extLst>
              <a:ext uri="{FF2B5EF4-FFF2-40B4-BE49-F238E27FC236}">
                <a16:creationId xmlns:a16="http://schemas.microsoft.com/office/drawing/2014/main" id="{7E98AE0E-2D12-8242-A82B-B30AD9B8F5F1}"/>
              </a:ext>
            </a:extLst>
          </p:cNvPr>
          <p:cNvCxnSpPr>
            <a:cxnSpLocks/>
            <a:endCxn id="264" idx="3"/>
          </p:cNvCxnSpPr>
          <p:nvPr/>
        </p:nvCxnSpPr>
        <p:spPr>
          <a:xfrm rot="10800000" flipV="1">
            <a:off x="9985058" y="993288"/>
            <a:ext cx="628659" cy="105204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7" name="Rectangle 266">
            <a:extLst>
              <a:ext uri="{FF2B5EF4-FFF2-40B4-BE49-F238E27FC236}">
                <a16:creationId xmlns:a16="http://schemas.microsoft.com/office/drawing/2014/main" id="{66480B30-984E-104C-A397-12B7F1E7CC34}"/>
              </a:ext>
            </a:extLst>
          </p:cNvPr>
          <p:cNvSpPr/>
          <p:nvPr/>
        </p:nvSpPr>
        <p:spPr>
          <a:xfrm>
            <a:off x="1109447" y="689509"/>
            <a:ext cx="855180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Wave2">
              <a:avLst/>
            </a:prstTxWarp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77"/>
                <a:cs typeface="Arial Narrow" panose="020B0604020202020204" pitchFamily="34" charset="0"/>
              </a:rPr>
              <a:t>PowerPoint Doesn’t Have To Suck</a:t>
            </a:r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0E29CD8E-248D-AD41-AA3C-9F95AA8766E4}"/>
              </a:ext>
            </a:extLst>
          </p:cNvPr>
          <p:cNvSpPr/>
          <p:nvPr/>
        </p:nvSpPr>
        <p:spPr>
          <a:xfrm>
            <a:off x="17227586" y="5687856"/>
            <a:ext cx="5439250" cy="319929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>
            <a:extLst>
              <a:ext uri="{FF2B5EF4-FFF2-40B4-BE49-F238E27FC236}">
                <a16:creationId xmlns:a16="http://schemas.microsoft.com/office/drawing/2014/main" id="{CE45CDE8-E1A5-1A43-9D1A-48C32EAED64E}"/>
              </a:ext>
            </a:extLst>
          </p:cNvPr>
          <p:cNvSpPr/>
          <p:nvPr/>
        </p:nvSpPr>
        <p:spPr>
          <a:xfrm>
            <a:off x="17379986" y="5840256"/>
            <a:ext cx="5439250" cy="319929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0" name="Group 269">
            <a:extLst>
              <a:ext uri="{FF2B5EF4-FFF2-40B4-BE49-F238E27FC236}">
                <a16:creationId xmlns:a16="http://schemas.microsoft.com/office/drawing/2014/main" id="{B3B58D92-E97D-AD4A-8E68-550E24C57024}"/>
              </a:ext>
            </a:extLst>
          </p:cNvPr>
          <p:cNvGrpSpPr/>
          <p:nvPr/>
        </p:nvGrpSpPr>
        <p:grpSpPr>
          <a:xfrm>
            <a:off x="1" y="6997719"/>
            <a:ext cx="14472518" cy="4986388"/>
            <a:chOff x="1" y="3397269"/>
            <a:chExt cx="14472518" cy="4986388"/>
          </a:xfrm>
        </p:grpSpPr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F35EB825-F507-1D46-AF07-F29F8D07A770}"/>
                </a:ext>
              </a:extLst>
            </p:cNvPr>
            <p:cNvSpPr/>
            <p:nvPr/>
          </p:nvSpPr>
          <p:spPr>
            <a:xfrm>
              <a:off x="1" y="5159590"/>
              <a:ext cx="12688404" cy="322406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39B23F72-DCA6-F145-B481-6C222A73D2C7}"/>
                </a:ext>
              </a:extLst>
            </p:cNvPr>
            <p:cNvCxnSpPr>
              <a:cxnSpLocks/>
            </p:cNvCxnSpPr>
            <p:nvPr/>
          </p:nvCxnSpPr>
          <p:spPr>
            <a:xfrm>
              <a:off x="9566354" y="4721887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9393709-0575-0B4D-B3DE-A42C8362ECAF}"/>
                </a:ext>
              </a:extLst>
            </p:cNvPr>
            <p:cNvCxnSpPr>
              <a:cxnSpLocks/>
            </p:cNvCxnSpPr>
            <p:nvPr/>
          </p:nvCxnSpPr>
          <p:spPr>
            <a:xfrm>
              <a:off x="3053414" y="4267373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5537166E-B1AD-7F42-9207-7E3D10D5C99C}"/>
                </a:ext>
              </a:extLst>
            </p:cNvPr>
            <p:cNvSpPr/>
            <p:nvPr/>
          </p:nvSpPr>
          <p:spPr>
            <a:xfrm>
              <a:off x="8907152" y="3620242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EFFA11D2-62CC-4D4D-9EBA-F1FC2A4FD634}"/>
                </a:ext>
              </a:extLst>
            </p:cNvPr>
            <p:cNvSpPr/>
            <p:nvPr/>
          </p:nvSpPr>
          <p:spPr>
            <a:xfrm>
              <a:off x="2524762" y="3397269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6" name="TextBox 275">
              <a:extLst>
                <a:ext uri="{FF2B5EF4-FFF2-40B4-BE49-F238E27FC236}">
                  <a16:creationId xmlns:a16="http://schemas.microsoft.com/office/drawing/2014/main" id="{C5C16E3C-89D5-0E4B-83F8-5794295DF72B}"/>
                </a:ext>
              </a:extLst>
            </p:cNvPr>
            <p:cNvSpPr txBox="1"/>
            <p:nvPr/>
          </p:nvSpPr>
          <p:spPr>
            <a:xfrm>
              <a:off x="3672452" y="5632218"/>
              <a:ext cx="108000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rgbClr val="7A562E"/>
                  </a:solidFill>
                  <a:latin typeface="JFRockSolid" pitchFamily="2" charset="0"/>
                </a:rPr>
                <a:t>@</a:t>
              </a:r>
              <a:r>
                <a:rPr lang="en-US" sz="3600" dirty="0" err="1">
                  <a:solidFill>
                    <a:srgbClr val="7A562E"/>
                  </a:solidFill>
                  <a:latin typeface="JFRockSolid" pitchFamily="2" charset="0"/>
                </a:rPr>
                <a:t>burkeholland</a:t>
              </a:r>
              <a:endParaRPr lang="en-US" sz="3600" dirty="0">
                <a:solidFill>
                  <a:srgbClr val="7A562E"/>
                </a:solidFill>
                <a:latin typeface="JFRockSolid" pitchFamily="2" charset="0"/>
              </a:endParaRPr>
            </a:p>
          </p:txBody>
        </p:sp>
      </p:grpSp>
      <p:sp>
        <p:nvSpPr>
          <p:cNvPr id="277" name="TextBox 276">
            <a:extLst>
              <a:ext uri="{FF2B5EF4-FFF2-40B4-BE49-F238E27FC236}">
                <a16:creationId xmlns:a16="http://schemas.microsoft.com/office/drawing/2014/main" id="{576BB8BC-5051-4B46-A09A-19F0E7F44020}"/>
              </a:ext>
            </a:extLst>
          </p:cNvPr>
          <p:cNvSpPr txBox="1"/>
          <p:nvPr/>
        </p:nvSpPr>
        <p:spPr>
          <a:xfrm>
            <a:off x="2047684" y="-2196792"/>
            <a:ext cx="86678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FRockSolid" pitchFamily="2" charset="0"/>
              </a:rPr>
              <a:t>Build Something You love</a:t>
            </a:r>
          </a:p>
        </p:txBody>
      </p:sp>
    </p:spTree>
    <p:extLst>
      <p:ext uri="{BB962C8B-B14F-4D97-AF65-F5344CB8AC3E}">
        <p14:creationId xmlns:p14="http://schemas.microsoft.com/office/powerpoint/2010/main" val="1966625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12701813" y="2391960"/>
            <a:ext cx="6796680" cy="6427726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3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3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194968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E637D-AED7-C942-885C-C670C746367E}"/>
              </a:ext>
            </a:extLst>
          </p:cNvPr>
          <p:cNvGrpSpPr/>
          <p:nvPr/>
        </p:nvGrpSpPr>
        <p:grpSpPr>
          <a:xfrm>
            <a:off x="-7185075" y="2505823"/>
            <a:ext cx="7179930" cy="6698631"/>
            <a:chOff x="-4796235" y="2581231"/>
            <a:chExt cx="6978322" cy="65105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063590-3221-0A40-B9A7-4D1BE4AA2E33}"/>
                </a:ext>
              </a:extLst>
            </p:cNvPr>
            <p:cNvGrpSpPr/>
            <p:nvPr/>
          </p:nvGrpSpPr>
          <p:grpSpPr>
            <a:xfrm>
              <a:off x="-1763396" y="3142833"/>
              <a:ext cx="1372194" cy="5948936"/>
              <a:chOff x="2628792" y="3121018"/>
              <a:chExt cx="1372194" cy="5948936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9640E0A8-492F-944C-A52A-FBCB95DD294B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E16E9E3-5CEE-8E43-AAB7-2D4FB13ADBF0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9AE16C1A-A10F-044B-BA0B-2414BD57591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1D28FC9-08BE-694D-A568-9E09C20094D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82EABBC-5345-784B-B823-470AD005BCE9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DA782FA-30ED-714A-AA51-34BDBD436282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5C47311-AEB4-1146-8B6A-2EA8ECA0E354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BFE7FC9E-759A-D745-8391-B5EF55DD949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9F5618A7-04CB-D041-A7C8-3AD968B5E8A1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11EB558-1D5D-B242-9DAB-59E7AA0FDE32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267C3A3B-6539-734B-A7EB-EB2308CCC28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4114E732-40F0-EA4F-A81A-B558D712D1B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C0EC189-A858-BA4E-8C65-5A1D9CFB45B4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CE18C95-8F5D-EE4F-B03B-027D1C908D98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C8325E6B-1EED-8F4E-B858-9AD13F07E77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381C21C7-6FEF-A446-B2F7-9CB19B7FD5A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0B62DCBD-6683-6940-8806-6101887C077F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75462A9-E2AD-4B4A-94C8-CADF4FBF98CB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5BDD861-7875-7944-8EE4-39B738359D3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195B17A-9495-3A46-9E3A-A3BB49D1066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4A1EE8C-8B2B-3B49-9923-9E4EDDAECF1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ED9BB22-1F8D-7046-A060-5023B8284DCE}"/>
                </a:ext>
              </a:extLst>
            </p:cNvPr>
            <p:cNvGrpSpPr/>
            <p:nvPr/>
          </p:nvGrpSpPr>
          <p:grpSpPr>
            <a:xfrm>
              <a:off x="-1574849" y="6215983"/>
              <a:ext cx="961919" cy="453515"/>
              <a:chOff x="2835268" y="571499"/>
              <a:chExt cx="1206228" cy="555172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9DA0E44-C241-B643-969D-398DFFE5561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AF0368A-4190-634B-B395-11B013C52F4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B818740-6057-804C-AC01-9887BD7377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56D68842-A97B-4C4D-B4AE-CE6D862BA48C}"/>
                </a:ext>
              </a:extLst>
            </p:cNvPr>
            <p:cNvGrpSpPr/>
            <p:nvPr/>
          </p:nvGrpSpPr>
          <p:grpSpPr>
            <a:xfrm>
              <a:off x="-1579437" y="6753640"/>
              <a:ext cx="961919" cy="453515"/>
              <a:chOff x="2835268" y="571499"/>
              <a:chExt cx="1206228" cy="55517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7A408CE-FE9D-3147-8C4D-B62A32898202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4986331-C7A6-3546-9D61-2528789BC03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204E4B6-4F2D-EE4E-93D9-2009A7A8BAFA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037D2B4-30AD-9046-AE87-7A93188EE51A}"/>
                </a:ext>
              </a:extLst>
            </p:cNvPr>
            <p:cNvGrpSpPr/>
            <p:nvPr/>
          </p:nvGrpSpPr>
          <p:grpSpPr>
            <a:xfrm>
              <a:off x="-1574849" y="7303283"/>
              <a:ext cx="961919" cy="453515"/>
              <a:chOff x="2835268" y="571499"/>
              <a:chExt cx="1206228" cy="55517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9D28455-A91E-FC43-A4DC-1D5FDB3ECF6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D61F12E-531A-174D-9D93-BD3D7272ACA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14BE2-6F67-7648-AA0B-71EEB5A27DE8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1C3D222-8F67-7E43-8832-91AF3F99E656}"/>
                </a:ext>
              </a:extLst>
            </p:cNvPr>
            <p:cNvGrpSpPr/>
            <p:nvPr/>
          </p:nvGrpSpPr>
          <p:grpSpPr>
            <a:xfrm>
              <a:off x="-2720321" y="4125251"/>
              <a:ext cx="1308330" cy="3433398"/>
              <a:chOff x="3158312" y="2032323"/>
              <a:chExt cx="1956121" cy="5133371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78DEF489-C429-DE45-A64E-73912805B905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C9623A36-51A1-8A47-98E4-5AF4BB0B2D20}"/>
                  </a:ext>
                </a:extLst>
              </p:cNvPr>
              <p:cNvSpPr/>
              <p:nvPr/>
            </p:nvSpPr>
            <p:spPr>
              <a:xfrm>
                <a:off x="3288772" y="2342655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5C0C9A9C-6AFF-2944-A3B1-9AED3CCF377C}"/>
                  </a:ext>
                </a:extLst>
              </p:cNvPr>
              <p:cNvSpPr/>
              <p:nvPr/>
            </p:nvSpPr>
            <p:spPr>
              <a:xfrm>
                <a:off x="3291840" y="2707739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64A34D23-6FCE-544A-98D8-028C35B87158}"/>
                  </a:ext>
                </a:extLst>
              </p:cNvPr>
              <p:cNvSpPr/>
              <p:nvPr/>
            </p:nvSpPr>
            <p:spPr>
              <a:xfrm>
                <a:off x="3288772" y="307630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1F9C2088-E228-6240-8476-11F4AEA4E6D8}"/>
                  </a:ext>
                </a:extLst>
              </p:cNvPr>
              <p:cNvSpPr/>
              <p:nvPr/>
            </p:nvSpPr>
            <p:spPr>
              <a:xfrm>
                <a:off x="3288059" y="344057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74C3D5E2-52CC-814F-8647-4A1D5D7D8EC1}"/>
                  </a:ext>
                </a:extLst>
              </p:cNvPr>
              <p:cNvSpPr/>
              <p:nvPr/>
            </p:nvSpPr>
            <p:spPr>
              <a:xfrm>
                <a:off x="3296156" y="3805661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F06ADBF4-F1DC-E94F-9BCE-8A9F1CD62BA2}"/>
                  </a:ext>
                </a:extLst>
              </p:cNvPr>
              <p:cNvSpPr/>
              <p:nvPr/>
            </p:nvSpPr>
            <p:spPr>
              <a:xfrm>
                <a:off x="3296156" y="416932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8835DD8C-4900-4E4D-87E6-0F416DAF9855}"/>
                  </a:ext>
                </a:extLst>
              </p:cNvPr>
              <p:cNvSpPr/>
              <p:nvPr/>
            </p:nvSpPr>
            <p:spPr>
              <a:xfrm>
                <a:off x="3296156" y="4532993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D64BDAE-B98C-F746-8916-08AA5C988A11}"/>
                </a:ext>
              </a:extLst>
            </p:cNvPr>
            <p:cNvGrpSpPr/>
            <p:nvPr/>
          </p:nvGrpSpPr>
          <p:grpSpPr>
            <a:xfrm>
              <a:off x="-3694057" y="2581231"/>
              <a:ext cx="946087" cy="4589097"/>
              <a:chOff x="2580771" y="129710"/>
              <a:chExt cx="1720705" cy="7282406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B6A66213-D0CA-9643-A83D-64E99D54144B}"/>
                  </a:ext>
                </a:extLst>
              </p:cNvPr>
              <p:cNvSpPr/>
              <p:nvPr/>
            </p:nvSpPr>
            <p:spPr>
              <a:xfrm>
                <a:off x="2580771" y="129710"/>
                <a:ext cx="1720705" cy="7282406"/>
              </a:xfrm>
              <a:prstGeom prst="roundRect">
                <a:avLst>
                  <a:gd name="adj" fmla="val 1903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5459386-BB0A-8B4C-8729-0CECF3CEF57C}"/>
                  </a:ext>
                </a:extLst>
              </p:cNvPr>
              <p:cNvGrpSpPr/>
              <p:nvPr/>
            </p:nvGrpSpPr>
            <p:grpSpPr>
              <a:xfrm>
                <a:off x="2835268" y="571499"/>
                <a:ext cx="1206228" cy="555172"/>
                <a:chOff x="2835268" y="571499"/>
                <a:chExt cx="1206228" cy="55517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893B0B3-BC31-9841-A478-72F5551E234B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1F69BDC-EC2D-504D-906C-FE785157A3C6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853C28D-8CE0-A042-8339-68ACED3E77B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40A971-7C2E-FD4E-8578-1270E996ED2E}"/>
                  </a:ext>
                </a:extLst>
              </p:cNvPr>
              <p:cNvGrpSpPr/>
              <p:nvPr/>
            </p:nvGrpSpPr>
            <p:grpSpPr>
              <a:xfrm>
                <a:off x="2838009" y="1917193"/>
                <a:ext cx="1206228" cy="555172"/>
                <a:chOff x="2835268" y="571499"/>
                <a:chExt cx="1206228" cy="555172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BA778F1-112B-904D-8FAE-F9282EBE3C0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7F296C7C-C5C8-EC40-BDF6-021E2F51CFAF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E149D610-951E-104A-A83F-D5A078FF3A7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58FBDB6-17D6-5543-A09E-6D1CC1B11E49}"/>
                  </a:ext>
                </a:extLst>
              </p:cNvPr>
              <p:cNvGrpSpPr/>
              <p:nvPr/>
            </p:nvGrpSpPr>
            <p:grpSpPr>
              <a:xfrm>
                <a:off x="2829515" y="1244346"/>
                <a:ext cx="1206228" cy="555172"/>
                <a:chOff x="2835268" y="571499"/>
                <a:chExt cx="1206228" cy="55517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F2812AF-F2AA-5540-96F9-A1EDCB3D34F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450B449-8A75-7649-B001-818CFA45A55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D525D77-C806-F44D-B2B2-F2EE8AFF36C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8715700-2BE9-9643-8E94-290285C85DB9}"/>
                  </a:ext>
                </a:extLst>
              </p:cNvPr>
              <p:cNvGrpSpPr/>
              <p:nvPr/>
            </p:nvGrpSpPr>
            <p:grpSpPr>
              <a:xfrm>
                <a:off x="2829515" y="2575367"/>
                <a:ext cx="1206228" cy="555172"/>
                <a:chOff x="2835268" y="571499"/>
                <a:chExt cx="1206228" cy="555172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A26F27DE-FAF8-864B-A516-93562C8BDCE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BBE130E-C275-E34D-AB67-5FA963A6DAB7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E177729B-0928-C44E-ACE1-78D6656C23E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EC60D18A-1166-644F-823A-E83637B36BBE}"/>
                  </a:ext>
                </a:extLst>
              </p:cNvPr>
              <p:cNvGrpSpPr/>
              <p:nvPr/>
            </p:nvGrpSpPr>
            <p:grpSpPr>
              <a:xfrm>
                <a:off x="2832256" y="3233541"/>
                <a:ext cx="1206228" cy="555172"/>
                <a:chOff x="2835268" y="571499"/>
                <a:chExt cx="1206228" cy="555172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8BA9E024-7847-CE46-85A8-3B235EDD39C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E1F7B0-5D54-2D4F-ADF1-794C6B94CBC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3F08460-3DC0-FB46-A541-D7D7C23C6A6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142B256-660F-034E-A6FE-72DD908F48D6}"/>
                  </a:ext>
                </a:extLst>
              </p:cNvPr>
              <p:cNvGrpSpPr/>
              <p:nvPr/>
            </p:nvGrpSpPr>
            <p:grpSpPr>
              <a:xfrm>
                <a:off x="2817205" y="3891715"/>
                <a:ext cx="1206228" cy="555172"/>
                <a:chOff x="2835268" y="571499"/>
                <a:chExt cx="1206228" cy="555172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A9293D7-2519-1347-92FD-388A51BF95CC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8724520-A5F2-DB47-B405-6CF21800121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C2242DC8-05DF-CF48-B5A8-60DDE86D293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56E5D3C-2C89-8546-9F46-587D91A17C22}"/>
                  </a:ext>
                </a:extLst>
              </p:cNvPr>
              <p:cNvGrpSpPr/>
              <p:nvPr/>
            </p:nvGrpSpPr>
            <p:grpSpPr>
              <a:xfrm>
                <a:off x="2811452" y="4549889"/>
                <a:ext cx="1206228" cy="555172"/>
                <a:chOff x="2835268" y="571499"/>
                <a:chExt cx="1206228" cy="555172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27523FEF-08CB-2245-8E97-BCFE05C24295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165B741-556A-2F4C-A552-5F5E991403E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63F0A7E-39D3-844B-A699-02EB52EF87D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C977BBD-DB0F-DF45-A294-1349B947026D}"/>
                  </a:ext>
                </a:extLst>
              </p:cNvPr>
              <p:cNvGrpSpPr/>
              <p:nvPr/>
            </p:nvGrpSpPr>
            <p:grpSpPr>
              <a:xfrm>
                <a:off x="2817205" y="5222736"/>
                <a:ext cx="1206228" cy="555172"/>
                <a:chOff x="2835268" y="571499"/>
                <a:chExt cx="1206228" cy="555172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B9750FC-3A10-E94D-A5A1-1E5408FB0BB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DF8C0C9B-ABE3-DA4A-B052-5C31416075F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A7729EE-F55E-024D-B786-332C57946A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5FBDCC-B343-E940-9B6C-70194F5E7680}"/>
                </a:ext>
              </a:extLst>
            </p:cNvPr>
            <p:cNvSpPr/>
            <p:nvPr/>
          </p:nvSpPr>
          <p:spPr>
            <a:xfrm>
              <a:off x="-2239296" y="5994351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09E5BF-9862-6D4A-B8DA-8F8051475126}"/>
                </a:ext>
              </a:extLst>
            </p:cNvPr>
            <p:cNvSpPr/>
            <p:nvPr/>
          </p:nvSpPr>
          <p:spPr>
            <a:xfrm>
              <a:off x="-350692" y="6457340"/>
              <a:ext cx="2050518" cy="146033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8762446-89B7-094C-8AFF-BCE1ACC594D7}"/>
                </a:ext>
              </a:extLst>
            </p:cNvPr>
            <p:cNvGrpSpPr/>
            <p:nvPr/>
          </p:nvGrpSpPr>
          <p:grpSpPr>
            <a:xfrm>
              <a:off x="-4796235" y="4422715"/>
              <a:ext cx="1197774" cy="3143272"/>
              <a:chOff x="0" y="2032323"/>
              <a:chExt cx="1956121" cy="5133371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19ED3D85-6868-3D4E-926A-F2CA9C26BE96}"/>
                  </a:ext>
                </a:extLst>
              </p:cNvPr>
              <p:cNvSpPr/>
              <p:nvPr/>
            </p:nvSpPr>
            <p:spPr>
              <a:xfrm>
                <a:off x="0" y="2032323"/>
                <a:ext cx="1956121" cy="5133371"/>
              </a:xfrm>
              <a:prstGeom prst="roundRect">
                <a:avLst>
                  <a:gd name="adj" fmla="val 19034"/>
                </a:avLst>
              </a:prstGeom>
              <a:solidFill>
                <a:srgbClr val="9F8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5FE4FF9B-0B3A-AC44-BF8B-2CF66DD5BD25}"/>
                  </a:ext>
                </a:extLst>
              </p:cNvPr>
              <p:cNvSpPr/>
              <p:nvPr/>
            </p:nvSpPr>
            <p:spPr>
              <a:xfrm>
                <a:off x="230530" y="240753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CC1F36A4-C7C0-FF48-AE85-8728D5DD117D}"/>
                  </a:ext>
                </a:extLst>
              </p:cNvPr>
              <p:cNvSpPr/>
              <p:nvPr/>
            </p:nvSpPr>
            <p:spPr>
              <a:xfrm>
                <a:off x="230530" y="291965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27389AD-04D3-2A44-9448-26FBC91AFEA9}"/>
                  </a:ext>
                </a:extLst>
              </p:cNvPr>
              <p:cNvSpPr/>
              <p:nvPr/>
            </p:nvSpPr>
            <p:spPr>
              <a:xfrm>
                <a:off x="228600" y="344106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32A81191-1666-FB48-81C2-A5DA14B04836}"/>
                  </a:ext>
                </a:extLst>
              </p:cNvPr>
              <p:cNvSpPr/>
              <p:nvPr/>
            </p:nvSpPr>
            <p:spPr>
              <a:xfrm>
                <a:off x="226206" y="395091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A3ED165-0C56-1B47-B339-9A88D1D1EC33}"/>
                  </a:ext>
                </a:extLst>
              </p:cNvPr>
              <p:cNvSpPr/>
              <p:nvPr/>
            </p:nvSpPr>
            <p:spPr>
              <a:xfrm>
                <a:off x="228600" y="446413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0F3157D9-1EE5-B34B-8B36-9944D5C26C27}"/>
                  </a:ext>
                </a:extLst>
              </p:cNvPr>
              <p:cNvSpPr/>
              <p:nvPr/>
            </p:nvSpPr>
            <p:spPr>
              <a:xfrm>
                <a:off x="228600" y="4940875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D8E47999-6309-6646-B5BF-4FAD8697F6CE}"/>
                  </a:ext>
                </a:extLst>
              </p:cNvPr>
              <p:cNvSpPr/>
              <p:nvPr/>
            </p:nvSpPr>
            <p:spPr>
              <a:xfrm>
                <a:off x="228600" y="541761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B54C0A2-6ED3-F443-A750-7596D4E379BB}"/>
                  </a:ext>
                </a:extLst>
              </p:cNvPr>
              <p:cNvSpPr/>
              <p:nvPr/>
            </p:nvSpPr>
            <p:spPr>
              <a:xfrm>
                <a:off x="228600" y="589303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FE620D-26B6-8447-A076-C56C79188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6176" y="5311328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1CDFE6C-7A74-9441-95DF-42A1682CA66D}"/>
                </a:ext>
              </a:extLst>
            </p:cNvPr>
            <p:cNvCxnSpPr>
              <a:cxnSpLocks/>
            </p:cNvCxnSpPr>
            <p:nvPr/>
          </p:nvCxnSpPr>
          <p:spPr>
            <a:xfrm>
              <a:off x="1699826" y="5733474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7161558A-4C2F-CB47-8188-0E4CE570F0B8}"/>
                </a:ext>
              </a:extLst>
            </p:cNvPr>
            <p:cNvSpPr/>
            <p:nvPr/>
          </p:nvSpPr>
          <p:spPr>
            <a:xfrm>
              <a:off x="-133026" y="4209683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D2A407E-CA31-4340-8B7A-A8796F70B533}"/>
                </a:ext>
              </a:extLst>
            </p:cNvPr>
            <p:cNvSpPr/>
            <p:nvPr/>
          </p:nvSpPr>
          <p:spPr>
            <a:xfrm>
              <a:off x="1171174" y="4863370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0" name="Picture 229">
            <a:extLst>
              <a:ext uri="{FF2B5EF4-FFF2-40B4-BE49-F238E27FC236}">
                <a16:creationId xmlns:a16="http://schemas.microsoft.com/office/drawing/2014/main" id="{37D49B53-D8DA-6248-8175-171F27C7060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53267" y="144943"/>
            <a:ext cx="1944320" cy="1944320"/>
          </a:xfrm>
          <a:prstGeom prst="rect">
            <a:avLst/>
          </a:prstGeom>
        </p:spPr>
      </p:pic>
      <p:pic>
        <p:nvPicPr>
          <p:cNvPr id="236" name="Picture 235">
            <a:extLst>
              <a:ext uri="{FF2B5EF4-FFF2-40B4-BE49-F238E27FC236}">
                <a16:creationId xmlns:a16="http://schemas.microsoft.com/office/drawing/2014/main" id="{D376E52D-23AD-C544-96FA-D970CCB4A9C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621027" y="1302084"/>
            <a:ext cx="1304812" cy="1304812"/>
          </a:xfrm>
          <a:prstGeom prst="rect">
            <a:avLst/>
          </a:prstGeom>
        </p:spPr>
      </p:pic>
      <p:pic>
        <p:nvPicPr>
          <p:cNvPr id="261" name="Picture 260">
            <a:extLst>
              <a:ext uri="{FF2B5EF4-FFF2-40B4-BE49-F238E27FC236}">
                <a16:creationId xmlns:a16="http://schemas.microsoft.com/office/drawing/2014/main" id="{53CFDAD7-4F67-ED4C-B561-498F1243ED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22782825" y="44841"/>
            <a:ext cx="1686179" cy="1686179"/>
          </a:xfrm>
          <a:prstGeom prst="rect">
            <a:avLst/>
          </a:prstGeom>
        </p:spPr>
      </p:pic>
      <p:sp>
        <p:nvSpPr>
          <p:cNvPr id="264" name="Punched Tape 263">
            <a:extLst>
              <a:ext uri="{FF2B5EF4-FFF2-40B4-BE49-F238E27FC236}">
                <a16:creationId xmlns:a16="http://schemas.microsoft.com/office/drawing/2014/main" id="{DFCDECA3-5AF8-6D42-B03D-4AF0C3FE157B}"/>
              </a:ext>
            </a:extLst>
          </p:cNvPr>
          <p:cNvSpPr/>
          <p:nvPr/>
        </p:nvSpPr>
        <p:spPr>
          <a:xfrm>
            <a:off x="13366016" y="213100"/>
            <a:ext cx="9268241" cy="1770784"/>
          </a:xfrm>
          <a:prstGeom prst="flowChartPunchedTape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600" dirty="0">
              <a:latin typeface="Bauhaus 93" pitchFamily="82" charset="77"/>
              <a:ea typeface="Silom" pitchFamily="2" charset="-34"/>
              <a:cs typeface="Silom" pitchFamily="2" charset="-34"/>
            </a:endParaRPr>
          </a:p>
        </p:txBody>
      </p:sp>
      <p:cxnSp>
        <p:nvCxnSpPr>
          <p:cNvPr id="266" name="Curved Connector 265">
            <a:extLst>
              <a:ext uri="{FF2B5EF4-FFF2-40B4-BE49-F238E27FC236}">
                <a16:creationId xmlns:a16="http://schemas.microsoft.com/office/drawing/2014/main" id="{7E98AE0E-2D12-8242-A82B-B30AD9B8F5F1}"/>
              </a:ext>
            </a:extLst>
          </p:cNvPr>
          <p:cNvCxnSpPr>
            <a:cxnSpLocks/>
            <a:endCxn id="264" idx="3"/>
          </p:cNvCxnSpPr>
          <p:nvPr/>
        </p:nvCxnSpPr>
        <p:spPr>
          <a:xfrm rot="10800000" flipV="1">
            <a:off x="22634258" y="993288"/>
            <a:ext cx="628659" cy="105204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7" name="Rectangle 266">
            <a:extLst>
              <a:ext uri="{FF2B5EF4-FFF2-40B4-BE49-F238E27FC236}">
                <a16:creationId xmlns:a16="http://schemas.microsoft.com/office/drawing/2014/main" id="{66480B30-984E-104C-A397-12B7F1E7CC34}"/>
              </a:ext>
            </a:extLst>
          </p:cNvPr>
          <p:cNvSpPr/>
          <p:nvPr/>
        </p:nvSpPr>
        <p:spPr>
          <a:xfrm>
            <a:off x="13758647" y="689509"/>
            <a:ext cx="855180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Wave2">
              <a:avLst/>
            </a:prstTxWarp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nard MT Condensed" panose="02050806060905020404" pitchFamily="18" charset="77"/>
                <a:cs typeface="Arial Narrow" panose="020B0604020202020204" pitchFamily="34" charset="0"/>
              </a:rPr>
              <a:t>PowerPoint Doesn’t Have To Suck</a:t>
            </a:r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9A9B3F6A-5153-2345-A0C6-C42344901851}"/>
              </a:ext>
            </a:extLst>
          </p:cNvPr>
          <p:cNvGrpSpPr/>
          <p:nvPr/>
        </p:nvGrpSpPr>
        <p:grpSpPr>
          <a:xfrm>
            <a:off x="1" y="3397269"/>
            <a:ext cx="14472518" cy="4986388"/>
            <a:chOff x="1" y="3397269"/>
            <a:chExt cx="14472518" cy="4986388"/>
          </a:xfrm>
        </p:grpSpPr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29AC77CA-11C6-894A-9363-D605235DF4B7}"/>
                </a:ext>
              </a:extLst>
            </p:cNvPr>
            <p:cNvSpPr/>
            <p:nvPr/>
          </p:nvSpPr>
          <p:spPr>
            <a:xfrm>
              <a:off x="1" y="5159590"/>
              <a:ext cx="12688404" cy="322406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3F9AA402-F547-7C44-84C3-A38245CB1D11}"/>
                </a:ext>
              </a:extLst>
            </p:cNvPr>
            <p:cNvCxnSpPr>
              <a:cxnSpLocks/>
            </p:cNvCxnSpPr>
            <p:nvPr/>
          </p:nvCxnSpPr>
          <p:spPr>
            <a:xfrm>
              <a:off x="9566354" y="4721887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6932DD90-409F-3744-BAEC-6320FD8708A6}"/>
                </a:ext>
              </a:extLst>
            </p:cNvPr>
            <p:cNvCxnSpPr>
              <a:cxnSpLocks/>
            </p:cNvCxnSpPr>
            <p:nvPr/>
          </p:nvCxnSpPr>
          <p:spPr>
            <a:xfrm>
              <a:off x="3053414" y="4267373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C0BD9A60-1D73-5245-A2CF-6348D0AF42BC}"/>
                </a:ext>
              </a:extLst>
            </p:cNvPr>
            <p:cNvSpPr/>
            <p:nvPr/>
          </p:nvSpPr>
          <p:spPr>
            <a:xfrm>
              <a:off x="8907152" y="3620242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75A34B22-9E70-5C4F-98F1-189EE6ABC584}"/>
                </a:ext>
              </a:extLst>
            </p:cNvPr>
            <p:cNvSpPr/>
            <p:nvPr/>
          </p:nvSpPr>
          <p:spPr>
            <a:xfrm>
              <a:off x="2524762" y="3397269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DB57EED4-BE39-A946-A336-C24860D8A173}"/>
                </a:ext>
              </a:extLst>
            </p:cNvPr>
            <p:cNvSpPr txBox="1"/>
            <p:nvPr/>
          </p:nvSpPr>
          <p:spPr>
            <a:xfrm>
              <a:off x="3672452" y="5632218"/>
              <a:ext cx="108000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rgbClr val="7A562E"/>
                  </a:solidFill>
                  <a:latin typeface="JFRockSolid" pitchFamily="2" charset="0"/>
                </a:rPr>
                <a:t>@</a:t>
              </a:r>
              <a:r>
                <a:rPr lang="en-US" sz="3600" dirty="0" err="1">
                  <a:solidFill>
                    <a:srgbClr val="7A562E"/>
                  </a:solidFill>
                  <a:latin typeface="JFRockSolid" pitchFamily="2" charset="0"/>
                </a:rPr>
                <a:t>burkeholland</a:t>
              </a:r>
              <a:endParaRPr lang="en-US" sz="3600" dirty="0">
                <a:solidFill>
                  <a:srgbClr val="7A562E"/>
                </a:solidFill>
                <a:latin typeface="JFRockSolid" pitchFamily="2" charset="0"/>
              </a:endParaRPr>
            </a:p>
          </p:txBody>
        </p:sp>
      </p:grpSp>
      <p:sp>
        <p:nvSpPr>
          <p:cNvPr id="270" name="TextBox 269">
            <a:extLst>
              <a:ext uri="{FF2B5EF4-FFF2-40B4-BE49-F238E27FC236}">
                <a16:creationId xmlns:a16="http://schemas.microsoft.com/office/drawing/2014/main" id="{783FEE91-8142-D847-A760-317FB956EA88}"/>
              </a:ext>
            </a:extLst>
          </p:cNvPr>
          <p:cNvSpPr txBox="1"/>
          <p:nvPr/>
        </p:nvSpPr>
        <p:spPr>
          <a:xfrm>
            <a:off x="2047684" y="1079808"/>
            <a:ext cx="86678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FRockSolid" pitchFamily="2" charset="0"/>
              </a:rPr>
              <a:t>Build Something You love</a:t>
            </a:r>
          </a:p>
        </p:txBody>
      </p:sp>
    </p:spTree>
    <p:extLst>
      <p:ext uri="{BB962C8B-B14F-4D97-AF65-F5344CB8AC3E}">
        <p14:creationId xmlns:p14="http://schemas.microsoft.com/office/powerpoint/2010/main" val="3348991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roup 177">
            <a:extLst>
              <a:ext uri="{FF2B5EF4-FFF2-40B4-BE49-F238E27FC236}">
                <a16:creationId xmlns:a16="http://schemas.microsoft.com/office/drawing/2014/main" id="{6C063590-3221-0A40-B9A7-4D1BE4AA2E33}"/>
              </a:ext>
            </a:extLst>
          </p:cNvPr>
          <p:cNvGrpSpPr/>
          <p:nvPr/>
        </p:nvGrpSpPr>
        <p:grpSpPr>
          <a:xfrm>
            <a:off x="-1763396" y="3142833"/>
            <a:ext cx="1372194" cy="5948936"/>
            <a:chOff x="2628792" y="3121018"/>
            <a:chExt cx="1372194" cy="5948936"/>
          </a:xfrm>
        </p:grpSpPr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9640E0A8-492F-944C-A52A-FBCB95DD294B}"/>
                </a:ext>
              </a:extLst>
            </p:cNvPr>
            <p:cNvSpPr/>
            <p:nvPr/>
          </p:nvSpPr>
          <p:spPr>
            <a:xfrm>
              <a:off x="2628792" y="3121018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7E16E9E3-5CEE-8E43-AAB7-2D4FB13ADBF0}"/>
                </a:ext>
              </a:extLst>
            </p:cNvPr>
            <p:cNvGrpSpPr/>
            <p:nvPr/>
          </p:nvGrpSpPr>
          <p:grpSpPr>
            <a:xfrm>
              <a:off x="2831743" y="3481912"/>
              <a:ext cx="961919" cy="453515"/>
              <a:chOff x="2835268" y="571499"/>
              <a:chExt cx="1206228" cy="555172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9AE16C1A-A10F-044B-BA0B-2414BD57591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51D28FC9-08BE-694D-A568-9E09C20094D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A82EABBC-5345-784B-B823-470AD005BCE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DDA782FA-30ED-714A-AA51-34BDBD436282}"/>
                </a:ext>
              </a:extLst>
            </p:cNvPr>
            <p:cNvGrpSpPr/>
            <p:nvPr/>
          </p:nvGrpSpPr>
          <p:grpSpPr>
            <a:xfrm>
              <a:off x="2833929" y="4581198"/>
              <a:ext cx="961919" cy="453515"/>
              <a:chOff x="2835268" y="571499"/>
              <a:chExt cx="1206228" cy="555172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35C47311-AEB4-1146-8B6A-2EA8ECA0E35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BFE7FC9E-759A-D745-8391-B5EF55DD949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9F5618A7-04CB-D041-A7C8-3AD968B5E8A1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311EB558-1D5D-B242-9DAB-59E7AA0FDE32}"/>
                </a:ext>
              </a:extLst>
            </p:cNvPr>
            <p:cNvGrpSpPr/>
            <p:nvPr/>
          </p:nvGrpSpPr>
          <p:grpSpPr>
            <a:xfrm>
              <a:off x="2827155" y="4031555"/>
              <a:ext cx="961919" cy="453515"/>
              <a:chOff x="2835268" y="571499"/>
              <a:chExt cx="1206228" cy="555172"/>
            </a:xfrm>
          </p:grpSpPr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267C3A3B-6539-734B-A7EB-EB2308CCC28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4114E732-40F0-EA4F-A81A-B558D712D1B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FC0EC189-A858-BA4E-8C65-5A1D9CFB45B4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ACE18C95-8F5D-EE4F-B03B-027D1C908D98}"/>
                </a:ext>
              </a:extLst>
            </p:cNvPr>
            <p:cNvGrpSpPr/>
            <p:nvPr/>
          </p:nvGrpSpPr>
          <p:grpSpPr>
            <a:xfrm>
              <a:off x="2827155" y="5118855"/>
              <a:ext cx="961919" cy="453515"/>
              <a:chOff x="2835268" y="571499"/>
              <a:chExt cx="1206228" cy="555172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C8325E6B-1EED-8F4E-B858-9AD13F07E777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81C21C7-6FEF-A446-B2F7-9CB19B7FD5AD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0B62DCBD-6683-6940-8806-6101887C077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375462A9-E2AD-4B4A-94C8-CADF4FBF98CB}"/>
                </a:ext>
              </a:extLst>
            </p:cNvPr>
            <p:cNvGrpSpPr/>
            <p:nvPr/>
          </p:nvGrpSpPr>
          <p:grpSpPr>
            <a:xfrm>
              <a:off x="2829341" y="5656511"/>
              <a:ext cx="961919" cy="453515"/>
              <a:chOff x="2835268" y="571499"/>
              <a:chExt cx="1206228" cy="555172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5BDD861-7875-7944-8EE4-39B738359D3E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7195B17A-9495-3A46-9E3A-A3BB49D1066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4A1EE8C-8B2B-3B49-9923-9E4EDDAECF1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AED9BB22-1F8D-7046-A060-5023B8284DCE}"/>
              </a:ext>
            </a:extLst>
          </p:cNvPr>
          <p:cNvGrpSpPr/>
          <p:nvPr/>
        </p:nvGrpSpPr>
        <p:grpSpPr>
          <a:xfrm>
            <a:off x="-1574849" y="6215983"/>
            <a:ext cx="961919" cy="453515"/>
            <a:chOff x="2835268" y="571499"/>
            <a:chExt cx="1206228" cy="555172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9DA0E44-C241-B643-969D-398DFFE5561A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5AF0368A-4190-634B-B395-11B013C52F47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5B818740-6057-804C-AC01-9887BD7377CD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56D68842-A97B-4C4D-B4AE-CE6D862BA48C}"/>
              </a:ext>
            </a:extLst>
          </p:cNvPr>
          <p:cNvGrpSpPr/>
          <p:nvPr/>
        </p:nvGrpSpPr>
        <p:grpSpPr>
          <a:xfrm>
            <a:off x="-1579437" y="6753640"/>
            <a:ext cx="961919" cy="453515"/>
            <a:chOff x="2835268" y="571499"/>
            <a:chExt cx="1206228" cy="55517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27A408CE-FE9D-3147-8C4D-B62A32898202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A4986331-C7A6-3546-9D61-2528789BC032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04E4B6-4F2D-EE4E-93D9-2009A7A8BAFA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C037D2B4-30AD-9046-AE87-7A93188EE51A}"/>
              </a:ext>
            </a:extLst>
          </p:cNvPr>
          <p:cNvGrpSpPr/>
          <p:nvPr/>
        </p:nvGrpSpPr>
        <p:grpSpPr>
          <a:xfrm>
            <a:off x="-1574849" y="7303283"/>
            <a:ext cx="961919" cy="453515"/>
            <a:chOff x="2835268" y="571499"/>
            <a:chExt cx="1206228" cy="555172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9D28455-A91E-FC43-A4DC-1D5FDB3ECF64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D61F12E-531A-174D-9D93-BD3D7272ACA4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21714BE2-6F67-7648-AA0B-71EEB5A27DE8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1C3D222-8F67-7E43-8832-91AF3F99E656}"/>
              </a:ext>
            </a:extLst>
          </p:cNvPr>
          <p:cNvGrpSpPr/>
          <p:nvPr/>
        </p:nvGrpSpPr>
        <p:grpSpPr>
          <a:xfrm>
            <a:off x="-2720321" y="4125251"/>
            <a:ext cx="1308330" cy="3433398"/>
            <a:chOff x="3158312" y="2032323"/>
            <a:chExt cx="1956121" cy="5133371"/>
          </a:xfrm>
        </p:grpSpPr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78DEF489-C429-DE45-A64E-73912805B905}"/>
                </a:ext>
              </a:extLst>
            </p:cNvPr>
            <p:cNvSpPr/>
            <p:nvPr/>
          </p:nvSpPr>
          <p:spPr>
            <a:xfrm>
              <a:off x="3158312" y="2032323"/>
              <a:ext cx="1956121" cy="5133371"/>
            </a:xfrm>
            <a:prstGeom prst="roundRect">
              <a:avLst>
                <a:gd name="adj" fmla="val 0"/>
              </a:avLst>
            </a:prstGeom>
            <a:solidFill>
              <a:srgbClr val="FFB2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C9623A36-51A1-8A47-98E4-5AF4BB0B2D20}"/>
                </a:ext>
              </a:extLst>
            </p:cNvPr>
            <p:cNvSpPr/>
            <p:nvPr/>
          </p:nvSpPr>
          <p:spPr>
            <a:xfrm>
              <a:off x="3288772" y="2342655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5C0C9A9C-6AFF-2944-A3B1-9AED3CCF377C}"/>
                </a:ext>
              </a:extLst>
            </p:cNvPr>
            <p:cNvSpPr/>
            <p:nvPr/>
          </p:nvSpPr>
          <p:spPr>
            <a:xfrm>
              <a:off x="3291840" y="2707739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64A34D23-6FCE-544A-98D8-028C35B87158}"/>
                </a:ext>
              </a:extLst>
            </p:cNvPr>
            <p:cNvSpPr/>
            <p:nvPr/>
          </p:nvSpPr>
          <p:spPr>
            <a:xfrm>
              <a:off x="3288772" y="307630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1F9C2088-E228-6240-8476-11F4AEA4E6D8}"/>
                </a:ext>
              </a:extLst>
            </p:cNvPr>
            <p:cNvSpPr/>
            <p:nvPr/>
          </p:nvSpPr>
          <p:spPr>
            <a:xfrm>
              <a:off x="3288059" y="344057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74C3D5E2-52CC-814F-8647-4A1D5D7D8EC1}"/>
                </a:ext>
              </a:extLst>
            </p:cNvPr>
            <p:cNvSpPr/>
            <p:nvPr/>
          </p:nvSpPr>
          <p:spPr>
            <a:xfrm>
              <a:off x="3296156" y="3805661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F06ADBF4-F1DC-E94F-9BCE-8A9F1CD62BA2}"/>
                </a:ext>
              </a:extLst>
            </p:cNvPr>
            <p:cNvSpPr/>
            <p:nvPr/>
          </p:nvSpPr>
          <p:spPr>
            <a:xfrm>
              <a:off x="3296156" y="416932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8835DD8C-4900-4E4D-87E6-0F416DAF9855}"/>
                </a:ext>
              </a:extLst>
            </p:cNvPr>
            <p:cNvSpPr/>
            <p:nvPr/>
          </p:nvSpPr>
          <p:spPr>
            <a:xfrm>
              <a:off x="3296156" y="4532993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D64BDAE-B98C-F746-8916-08AA5C988A11}"/>
              </a:ext>
            </a:extLst>
          </p:cNvPr>
          <p:cNvGrpSpPr/>
          <p:nvPr/>
        </p:nvGrpSpPr>
        <p:grpSpPr>
          <a:xfrm>
            <a:off x="-3694057" y="2581231"/>
            <a:ext cx="946087" cy="4589097"/>
            <a:chOff x="2580771" y="129710"/>
            <a:chExt cx="1720705" cy="7282406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B6A66213-D0CA-9643-A83D-64E99D54144B}"/>
                </a:ext>
              </a:extLst>
            </p:cNvPr>
            <p:cNvSpPr/>
            <p:nvPr/>
          </p:nvSpPr>
          <p:spPr>
            <a:xfrm>
              <a:off x="2580771" y="129710"/>
              <a:ext cx="1720705" cy="7282406"/>
            </a:xfrm>
            <a:prstGeom prst="roundRect">
              <a:avLst>
                <a:gd name="adj" fmla="val 1903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5459386-BB0A-8B4C-8729-0CECF3CEF57C}"/>
                </a:ext>
              </a:extLst>
            </p:cNvPr>
            <p:cNvGrpSpPr/>
            <p:nvPr/>
          </p:nvGrpSpPr>
          <p:grpSpPr>
            <a:xfrm>
              <a:off x="2835268" y="571499"/>
              <a:ext cx="1206228" cy="555172"/>
              <a:chOff x="2835268" y="571499"/>
              <a:chExt cx="1206228" cy="555172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893B0B3-BC31-9841-A478-72F5551E234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1F69BDC-EC2D-504D-906C-FE785157A3C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853C28D-8CE0-A042-8339-68ACED3E77B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040A971-7C2E-FD4E-8578-1270E996ED2E}"/>
                </a:ext>
              </a:extLst>
            </p:cNvPr>
            <p:cNvGrpSpPr/>
            <p:nvPr/>
          </p:nvGrpSpPr>
          <p:grpSpPr>
            <a:xfrm>
              <a:off x="2838009" y="1917193"/>
              <a:ext cx="1206228" cy="555172"/>
              <a:chOff x="2835268" y="571499"/>
              <a:chExt cx="1206228" cy="555172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6BA778F1-112B-904D-8FAE-F9282EBE3C0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F296C7C-C5C8-EC40-BDF6-021E2F51CFA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149D610-951E-104A-A83F-D5A078FF3A7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58FBDB6-17D6-5543-A09E-6D1CC1B11E49}"/>
                </a:ext>
              </a:extLst>
            </p:cNvPr>
            <p:cNvGrpSpPr/>
            <p:nvPr/>
          </p:nvGrpSpPr>
          <p:grpSpPr>
            <a:xfrm>
              <a:off x="2829515" y="1244346"/>
              <a:ext cx="1206228" cy="555172"/>
              <a:chOff x="2835268" y="571499"/>
              <a:chExt cx="1206228" cy="555172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BF2812AF-F2AA-5540-96F9-A1EDCB3D34F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0450B449-8A75-7649-B001-818CFA45A55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D525D77-C806-F44D-B2B2-F2EE8AFF36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8715700-2BE9-9643-8E94-290285C85DB9}"/>
                </a:ext>
              </a:extLst>
            </p:cNvPr>
            <p:cNvGrpSpPr/>
            <p:nvPr/>
          </p:nvGrpSpPr>
          <p:grpSpPr>
            <a:xfrm>
              <a:off x="2829515" y="2575367"/>
              <a:ext cx="1206228" cy="555172"/>
              <a:chOff x="2835268" y="571499"/>
              <a:chExt cx="1206228" cy="555172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26F27DE-FAF8-864B-A516-93562C8BDCED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2BBE130E-C275-E34D-AB67-5FA963A6DAB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E177729B-0928-C44E-ACE1-78D6656C23E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EC60D18A-1166-644F-823A-E83637B36BBE}"/>
                </a:ext>
              </a:extLst>
            </p:cNvPr>
            <p:cNvGrpSpPr/>
            <p:nvPr/>
          </p:nvGrpSpPr>
          <p:grpSpPr>
            <a:xfrm>
              <a:off x="2832256" y="3233541"/>
              <a:ext cx="1206228" cy="555172"/>
              <a:chOff x="2835268" y="571499"/>
              <a:chExt cx="1206228" cy="555172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8BA9E024-7847-CE46-85A8-3B235EDD39C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26E1F7B0-5D54-2D4F-ADF1-794C6B94CBC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F3F08460-3DC0-FB46-A541-D7D7C23C6A6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142B256-660F-034E-A6FE-72DD908F48D6}"/>
                </a:ext>
              </a:extLst>
            </p:cNvPr>
            <p:cNvGrpSpPr/>
            <p:nvPr/>
          </p:nvGrpSpPr>
          <p:grpSpPr>
            <a:xfrm>
              <a:off x="2817205" y="3891715"/>
              <a:ext cx="1206228" cy="555172"/>
              <a:chOff x="2835268" y="571499"/>
              <a:chExt cx="1206228" cy="555172"/>
            </a:xfrm>
          </p:grpSpPr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EA9293D7-2519-1347-92FD-388A51BF95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08724520-A5F2-DB47-B405-6CF21800121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2242DC8-05DF-CF48-B5A8-60DDE86D293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56E5D3C-2C89-8546-9F46-587D91A17C22}"/>
                </a:ext>
              </a:extLst>
            </p:cNvPr>
            <p:cNvGrpSpPr/>
            <p:nvPr/>
          </p:nvGrpSpPr>
          <p:grpSpPr>
            <a:xfrm>
              <a:off x="2811452" y="4549889"/>
              <a:ext cx="1206228" cy="555172"/>
              <a:chOff x="2835268" y="571499"/>
              <a:chExt cx="1206228" cy="555172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27523FEF-08CB-2245-8E97-BCFE05C24295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B165B741-556A-2F4C-A552-5F5E991403E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D63F0A7E-39D3-844B-A699-02EB52EF87D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6C977BBD-DB0F-DF45-A294-1349B947026D}"/>
                </a:ext>
              </a:extLst>
            </p:cNvPr>
            <p:cNvGrpSpPr/>
            <p:nvPr/>
          </p:nvGrpSpPr>
          <p:grpSpPr>
            <a:xfrm>
              <a:off x="2817205" y="5222736"/>
              <a:ext cx="1206228" cy="555172"/>
              <a:chOff x="2835268" y="571499"/>
              <a:chExt cx="1206228" cy="555172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AB9750FC-3A10-E94D-A5A1-1E5408FB0BB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DF8C0C9B-ABE3-DA4A-B052-5C31416075FD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2A7729EE-F55E-024D-B786-332C57946AD3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175FBDCC-B343-E940-9B6C-70194F5E7680}"/>
              </a:ext>
            </a:extLst>
          </p:cNvPr>
          <p:cNvSpPr/>
          <p:nvPr/>
        </p:nvSpPr>
        <p:spPr>
          <a:xfrm>
            <a:off x="-2239296" y="5994351"/>
            <a:ext cx="2534855" cy="177092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09E5BF-9862-6D4A-B8DA-8F8051475126}"/>
              </a:ext>
            </a:extLst>
          </p:cNvPr>
          <p:cNvSpPr/>
          <p:nvPr/>
        </p:nvSpPr>
        <p:spPr>
          <a:xfrm>
            <a:off x="-350692" y="6457340"/>
            <a:ext cx="2050518" cy="146033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D8762446-89B7-094C-8AFF-BCE1ACC594D7}"/>
              </a:ext>
            </a:extLst>
          </p:cNvPr>
          <p:cNvGrpSpPr/>
          <p:nvPr/>
        </p:nvGrpSpPr>
        <p:grpSpPr>
          <a:xfrm>
            <a:off x="-4796235" y="4422715"/>
            <a:ext cx="1197774" cy="3143272"/>
            <a:chOff x="0" y="2032323"/>
            <a:chExt cx="1956121" cy="5133371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19ED3D85-6868-3D4E-926A-F2CA9C26BE96}"/>
                </a:ext>
              </a:extLst>
            </p:cNvPr>
            <p:cNvSpPr/>
            <p:nvPr/>
          </p:nvSpPr>
          <p:spPr>
            <a:xfrm>
              <a:off x="0" y="2032323"/>
              <a:ext cx="1956121" cy="513337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FE4FF9B-0B3A-AC44-BF8B-2CF66DD5BD25}"/>
                </a:ext>
              </a:extLst>
            </p:cNvPr>
            <p:cNvSpPr/>
            <p:nvPr/>
          </p:nvSpPr>
          <p:spPr>
            <a:xfrm>
              <a:off x="230530" y="240753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C1F36A4-C7C0-FF48-AE85-8728D5DD117D}"/>
                </a:ext>
              </a:extLst>
            </p:cNvPr>
            <p:cNvSpPr/>
            <p:nvPr/>
          </p:nvSpPr>
          <p:spPr>
            <a:xfrm>
              <a:off x="230530" y="291965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27389AD-04D3-2A44-9448-26FBC91AFEA9}"/>
                </a:ext>
              </a:extLst>
            </p:cNvPr>
            <p:cNvSpPr/>
            <p:nvPr/>
          </p:nvSpPr>
          <p:spPr>
            <a:xfrm>
              <a:off x="228600" y="3441066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32A81191-1666-FB48-81C2-A5DA14B04836}"/>
                </a:ext>
              </a:extLst>
            </p:cNvPr>
            <p:cNvSpPr/>
            <p:nvPr/>
          </p:nvSpPr>
          <p:spPr>
            <a:xfrm>
              <a:off x="226206" y="3950918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BA3ED165-0C56-1B47-B339-9A88D1D1EC33}"/>
                </a:ext>
              </a:extLst>
            </p:cNvPr>
            <p:cNvSpPr/>
            <p:nvPr/>
          </p:nvSpPr>
          <p:spPr>
            <a:xfrm>
              <a:off x="228600" y="4464136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0F3157D9-1EE5-B34B-8B36-9944D5C26C27}"/>
                </a:ext>
              </a:extLst>
            </p:cNvPr>
            <p:cNvSpPr/>
            <p:nvPr/>
          </p:nvSpPr>
          <p:spPr>
            <a:xfrm>
              <a:off x="228600" y="4940875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8E47999-6309-6646-B5BF-4FAD8697F6CE}"/>
                </a:ext>
              </a:extLst>
            </p:cNvPr>
            <p:cNvSpPr/>
            <p:nvPr/>
          </p:nvSpPr>
          <p:spPr>
            <a:xfrm>
              <a:off x="228600" y="541761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CB54C0A2-6ED3-F443-A750-7596D4E379BB}"/>
                </a:ext>
              </a:extLst>
            </p:cNvPr>
            <p:cNvSpPr/>
            <p:nvPr/>
          </p:nvSpPr>
          <p:spPr>
            <a:xfrm>
              <a:off x="228600" y="5893038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60" name="Picture 259">
            <a:extLst>
              <a:ext uri="{FF2B5EF4-FFF2-40B4-BE49-F238E27FC236}">
                <a16:creationId xmlns:a16="http://schemas.microsoft.com/office/drawing/2014/main" id="{338AC4F0-8569-E848-8FC4-FFD10B1C833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1309" y="1489955"/>
            <a:ext cx="1157651" cy="1157651"/>
          </a:xfrm>
          <a:prstGeom prst="rect">
            <a:avLst/>
          </a:prstGeom>
        </p:spPr>
      </p:pic>
      <p:pic>
        <p:nvPicPr>
          <p:cNvPr id="264" name="Picture 263">
            <a:extLst>
              <a:ext uri="{FF2B5EF4-FFF2-40B4-BE49-F238E27FC236}">
                <a16:creationId xmlns:a16="http://schemas.microsoft.com/office/drawing/2014/main" id="{310B34CF-DD6D-434A-BA6F-E14581F0F81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684" y="317047"/>
            <a:ext cx="1944320" cy="19443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451000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AFE620D-26B6-8447-A076-C56C79188BAB}"/>
              </a:ext>
            </a:extLst>
          </p:cNvPr>
          <p:cNvCxnSpPr>
            <a:cxnSpLocks/>
          </p:cNvCxnSpPr>
          <p:nvPr/>
        </p:nvCxnSpPr>
        <p:spPr>
          <a:xfrm>
            <a:off x="526176" y="5311328"/>
            <a:ext cx="0" cy="1145952"/>
          </a:xfrm>
          <a:prstGeom prst="line">
            <a:avLst/>
          </a:prstGeom>
          <a:ln w="79375">
            <a:solidFill>
              <a:srgbClr val="9F8E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71CDFE6C-7A74-9441-95DF-42A1682CA66D}"/>
              </a:ext>
            </a:extLst>
          </p:cNvPr>
          <p:cNvCxnSpPr>
            <a:cxnSpLocks/>
          </p:cNvCxnSpPr>
          <p:nvPr/>
        </p:nvCxnSpPr>
        <p:spPr>
          <a:xfrm>
            <a:off x="1699826" y="5733474"/>
            <a:ext cx="0" cy="1145952"/>
          </a:xfrm>
          <a:prstGeom prst="line">
            <a:avLst/>
          </a:prstGeom>
          <a:ln w="79375">
            <a:solidFill>
              <a:srgbClr val="9F8E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Oval 224">
            <a:extLst>
              <a:ext uri="{FF2B5EF4-FFF2-40B4-BE49-F238E27FC236}">
                <a16:creationId xmlns:a16="http://schemas.microsoft.com/office/drawing/2014/main" id="{7161558A-4C2F-CB47-8188-0E4CE570F0B8}"/>
              </a:ext>
            </a:extLst>
          </p:cNvPr>
          <p:cNvSpPr/>
          <p:nvPr/>
        </p:nvSpPr>
        <p:spPr>
          <a:xfrm>
            <a:off x="-133026" y="4209683"/>
            <a:ext cx="1315562" cy="125642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4D2A407E-CA31-4340-8B7A-A8796F70B533}"/>
              </a:ext>
            </a:extLst>
          </p:cNvPr>
          <p:cNvSpPr/>
          <p:nvPr/>
        </p:nvSpPr>
        <p:spPr>
          <a:xfrm>
            <a:off x="1171174" y="4863370"/>
            <a:ext cx="1010913" cy="9654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544DCCC5-4FC1-E945-9095-42940BE5A65F}"/>
              </a:ext>
            </a:extLst>
          </p:cNvPr>
          <p:cNvSpPr txBox="1"/>
          <p:nvPr/>
        </p:nvSpPr>
        <p:spPr>
          <a:xfrm>
            <a:off x="2962322" y="469254"/>
            <a:ext cx="328493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JFRockSolid" pitchFamily="2" charset="0"/>
              </a:rPr>
              <a:t>Main point I want To Make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B273575C-EBD0-D345-A790-F86CE75A614A}"/>
              </a:ext>
            </a:extLst>
          </p:cNvPr>
          <p:cNvSpPr txBox="1"/>
          <p:nvPr/>
        </p:nvSpPr>
        <p:spPr>
          <a:xfrm>
            <a:off x="11606632" y="528164"/>
            <a:ext cx="10800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JFRockSolid" pitchFamily="2" charset="0"/>
              </a:rPr>
              <a:t>Presentation Title</a:t>
            </a:r>
          </a:p>
        </p:txBody>
      </p: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C70AD8F1-D828-3E4C-82BB-C9245CE89CC6}"/>
              </a:ext>
            </a:extLst>
          </p:cNvPr>
          <p:cNvGrpSpPr/>
          <p:nvPr/>
        </p:nvGrpSpPr>
        <p:grpSpPr>
          <a:xfrm>
            <a:off x="6132525" y="1554017"/>
            <a:ext cx="7027762" cy="7894237"/>
            <a:chOff x="6132525" y="1554017"/>
            <a:chExt cx="7027762" cy="7894237"/>
          </a:xfrm>
        </p:grpSpPr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B69FC168-9A91-B448-9414-5614D931BB2A}"/>
                </a:ext>
              </a:extLst>
            </p:cNvPr>
            <p:cNvGrpSpPr/>
            <p:nvPr/>
          </p:nvGrpSpPr>
          <p:grpSpPr>
            <a:xfrm>
              <a:off x="9722980" y="1580712"/>
              <a:ext cx="1804903" cy="5948936"/>
              <a:chOff x="2628792" y="3121018"/>
              <a:chExt cx="1372194" cy="5948936"/>
            </a:xfrm>
          </p:grpSpPr>
          <p:sp>
            <p:nvSpPr>
              <p:cNvPr id="369" name="Rounded Rectangle 368">
                <a:extLst>
                  <a:ext uri="{FF2B5EF4-FFF2-40B4-BE49-F238E27FC236}">
                    <a16:creationId xmlns:a16="http://schemas.microsoft.com/office/drawing/2014/main" id="{D9E61310-AE0F-A645-BFFE-A9EA832EF2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0" name="Group 369">
                <a:extLst>
                  <a:ext uri="{FF2B5EF4-FFF2-40B4-BE49-F238E27FC236}">
                    <a16:creationId xmlns:a16="http://schemas.microsoft.com/office/drawing/2014/main" id="{F9717B97-4070-7643-BA09-1CEE57ED543C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387" name="Rectangle 386">
                  <a:extLst>
                    <a:ext uri="{FF2B5EF4-FFF2-40B4-BE49-F238E27FC236}">
                      <a16:creationId xmlns:a16="http://schemas.microsoft.com/office/drawing/2014/main" id="{A2B52FDB-A373-CD41-AADC-1003C3FE01C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8" name="Rectangle 387">
                  <a:extLst>
                    <a:ext uri="{FF2B5EF4-FFF2-40B4-BE49-F238E27FC236}">
                      <a16:creationId xmlns:a16="http://schemas.microsoft.com/office/drawing/2014/main" id="{4082C263-7631-3C47-91B8-F962FBD1FA7A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9" name="Rectangle 388">
                  <a:extLst>
                    <a:ext uri="{FF2B5EF4-FFF2-40B4-BE49-F238E27FC236}">
                      <a16:creationId xmlns:a16="http://schemas.microsoft.com/office/drawing/2014/main" id="{251A93B7-51A1-2642-B51D-72D5ACD30CC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1" name="Group 370">
                <a:extLst>
                  <a:ext uri="{FF2B5EF4-FFF2-40B4-BE49-F238E27FC236}">
                    <a16:creationId xmlns:a16="http://schemas.microsoft.com/office/drawing/2014/main" id="{1649D003-DB30-6743-ACF5-0F9CA870E2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384" name="Rectangle 383">
                  <a:extLst>
                    <a:ext uri="{FF2B5EF4-FFF2-40B4-BE49-F238E27FC236}">
                      <a16:creationId xmlns:a16="http://schemas.microsoft.com/office/drawing/2014/main" id="{E3B2ADA1-A3B7-274D-8AFD-634148A2574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5" name="Rectangle 384">
                  <a:extLst>
                    <a:ext uri="{FF2B5EF4-FFF2-40B4-BE49-F238E27FC236}">
                      <a16:creationId xmlns:a16="http://schemas.microsoft.com/office/drawing/2014/main" id="{EB206765-9D7D-B84A-8A21-5B714AC3C26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6" name="Rectangle 385">
                  <a:extLst>
                    <a:ext uri="{FF2B5EF4-FFF2-40B4-BE49-F238E27FC236}">
                      <a16:creationId xmlns:a16="http://schemas.microsoft.com/office/drawing/2014/main" id="{29294C1B-403A-FD46-B0F2-6D13BF15B1E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2" name="Group 371">
                <a:extLst>
                  <a:ext uri="{FF2B5EF4-FFF2-40B4-BE49-F238E27FC236}">
                    <a16:creationId xmlns:a16="http://schemas.microsoft.com/office/drawing/2014/main" id="{F9CCE8B6-1B16-5741-883D-C45587371CD7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381" name="Rectangle 380">
                  <a:extLst>
                    <a:ext uri="{FF2B5EF4-FFF2-40B4-BE49-F238E27FC236}">
                      <a16:creationId xmlns:a16="http://schemas.microsoft.com/office/drawing/2014/main" id="{8CA892AD-9828-0F4E-9AA4-696966BDE232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2" name="Rectangle 381">
                  <a:extLst>
                    <a:ext uri="{FF2B5EF4-FFF2-40B4-BE49-F238E27FC236}">
                      <a16:creationId xmlns:a16="http://schemas.microsoft.com/office/drawing/2014/main" id="{B09C0201-98FC-E048-B9A1-C4B1C94EF29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3" name="Rectangle 382">
                  <a:extLst>
                    <a:ext uri="{FF2B5EF4-FFF2-40B4-BE49-F238E27FC236}">
                      <a16:creationId xmlns:a16="http://schemas.microsoft.com/office/drawing/2014/main" id="{943B59C0-4AA6-CD4D-B9D4-0272F05EF14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3" name="Group 372">
                <a:extLst>
                  <a:ext uri="{FF2B5EF4-FFF2-40B4-BE49-F238E27FC236}">
                    <a16:creationId xmlns:a16="http://schemas.microsoft.com/office/drawing/2014/main" id="{C82C54B5-C14F-7542-AB74-F0714A36D99E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378" name="Rectangle 377">
                  <a:extLst>
                    <a:ext uri="{FF2B5EF4-FFF2-40B4-BE49-F238E27FC236}">
                      <a16:creationId xmlns:a16="http://schemas.microsoft.com/office/drawing/2014/main" id="{DC96CC7B-25EE-9841-9B25-57C9875F0DF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9" name="Rectangle 378">
                  <a:extLst>
                    <a:ext uri="{FF2B5EF4-FFF2-40B4-BE49-F238E27FC236}">
                      <a16:creationId xmlns:a16="http://schemas.microsoft.com/office/drawing/2014/main" id="{F9A57D0A-BD9D-CC4A-BDF7-37CF7F5EC93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0" name="Rectangle 379">
                  <a:extLst>
                    <a:ext uri="{FF2B5EF4-FFF2-40B4-BE49-F238E27FC236}">
                      <a16:creationId xmlns:a16="http://schemas.microsoft.com/office/drawing/2014/main" id="{99C03043-FD27-1444-929B-3879DBC89E2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4" name="Group 373">
                <a:extLst>
                  <a:ext uri="{FF2B5EF4-FFF2-40B4-BE49-F238E27FC236}">
                    <a16:creationId xmlns:a16="http://schemas.microsoft.com/office/drawing/2014/main" id="{3C377F78-48C0-2649-9F1B-2ACA6C41DAA0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375" name="Rectangle 374">
                  <a:extLst>
                    <a:ext uri="{FF2B5EF4-FFF2-40B4-BE49-F238E27FC236}">
                      <a16:creationId xmlns:a16="http://schemas.microsoft.com/office/drawing/2014/main" id="{6D5EBAB9-543F-324C-A969-8F82C626461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6" name="Rectangle 375">
                  <a:extLst>
                    <a:ext uri="{FF2B5EF4-FFF2-40B4-BE49-F238E27FC236}">
                      <a16:creationId xmlns:a16="http://schemas.microsoft.com/office/drawing/2014/main" id="{A8965351-52D5-C04C-A555-CBAB86A4FF5C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7" name="Rectangle 376">
                  <a:extLst>
                    <a:ext uri="{FF2B5EF4-FFF2-40B4-BE49-F238E27FC236}">
                      <a16:creationId xmlns:a16="http://schemas.microsoft.com/office/drawing/2014/main" id="{A8D8F667-715C-7747-9B20-723BAB10724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279" name="Group 278">
              <a:extLst>
                <a:ext uri="{FF2B5EF4-FFF2-40B4-BE49-F238E27FC236}">
                  <a16:creationId xmlns:a16="http://schemas.microsoft.com/office/drawing/2014/main" id="{82AE350C-7481-624B-9F32-B772A50FDC6C}"/>
                </a:ext>
              </a:extLst>
            </p:cNvPr>
            <p:cNvGrpSpPr/>
            <p:nvPr/>
          </p:nvGrpSpPr>
          <p:grpSpPr>
            <a:xfrm>
              <a:off x="8417230" y="2064916"/>
              <a:ext cx="817808" cy="4793084"/>
              <a:chOff x="3158312" y="2032323"/>
              <a:chExt cx="1956121" cy="5133371"/>
            </a:xfrm>
          </p:grpSpPr>
          <p:sp>
            <p:nvSpPr>
              <p:cNvPr id="363" name="Rounded Rectangle 362">
                <a:extLst>
                  <a:ext uri="{FF2B5EF4-FFF2-40B4-BE49-F238E27FC236}">
                    <a16:creationId xmlns:a16="http://schemas.microsoft.com/office/drawing/2014/main" id="{7291BE52-7E07-0B4F-8EA7-9A2787BF4E39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4" name="Rounded Rectangle 363">
                <a:extLst>
                  <a:ext uri="{FF2B5EF4-FFF2-40B4-BE49-F238E27FC236}">
                    <a16:creationId xmlns:a16="http://schemas.microsoft.com/office/drawing/2014/main" id="{3F62FA43-66A8-8640-9344-34F9679B4FED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5" name="Rounded Rectangle 364">
                <a:extLst>
                  <a:ext uri="{FF2B5EF4-FFF2-40B4-BE49-F238E27FC236}">
                    <a16:creationId xmlns:a16="http://schemas.microsoft.com/office/drawing/2014/main" id="{5B1BBB91-60CB-9E41-BF19-F157293D4CBA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6" name="Rounded Rectangle 365">
                <a:extLst>
                  <a:ext uri="{FF2B5EF4-FFF2-40B4-BE49-F238E27FC236}">
                    <a16:creationId xmlns:a16="http://schemas.microsoft.com/office/drawing/2014/main" id="{B996D165-EDD5-0B46-9940-AC6659B9D243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7" name="Rounded Rectangle 366">
                <a:extLst>
                  <a:ext uri="{FF2B5EF4-FFF2-40B4-BE49-F238E27FC236}">
                    <a16:creationId xmlns:a16="http://schemas.microsoft.com/office/drawing/2014/main" id="{F58A9253-6ED9-F749-BECD-61340FBCACF7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Rounded Rectangle 367">
                <a:extLst>
                  <a:ext uri="{FF2B5EF4-FFF2-40B4-BE49-F238E27FC236}">
                    <a16:creationId xmlns:a16="http://schemas.microsoft.com/office/drawing/2014/main" id="{F2FF164F-3020-CB47-87B2-5AD95964CEBC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B796ECC0-BC2D-8A4D-917F-56EABA7B4263}"/>
                </a:ext>
              </a:extLst>
            </p:cNvPr>
            <p:cNvSpPr/>
            <p:nvPr/>
          </p:nvSpPr>
          <p:spPr>
            <a:xfrm>
              <a:off x="6132525" y="6124937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ounded Rectangle 280">
              <a:extLst>
                <a:ext uri="{FF2B5EF4-FFF2-40B4-BE49-F238E27FC236}">
                  <a16:creationId xmlns:a16="http://schemas.microsoft.com/office/drawing/2014/main" id="{4CBDD0EC-4276-1A44-B51D-B70CB13AD650}"/>
                </a:ext>
              </a:extLst>
            </p:cNvPr>
            <p:cNvSpPr/>
            <p:nvPr/>
          </p:nvSpPr>
          <p:spPr>
            <a:xfrm>
              <a:off x="7849745" y="3187663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ounded Rectangle 281">
              <a:extLst>
                <a:ext uri="{FF2B5EF4-FFF2-40B4-BE49-F238E27FC236}">
                  <a16:creationId xmlns:a16="http://schemas.microsoft.com/office/drawing/2014/main" id="{69CBD41E-E130-724C-9B3C-A2389F923E69}"/>
                </a:ext>
              </a:extLst>
            </p:cNvPr>
            <p:cNvSpPr/>
            <p:nvPr/>
          </p:nvSpPr>
          <p:spPr>
            <a:xfrm>
              <a:off x="7960874" y="2770258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ounded Rectangle 282">
              <a:extLst>
                <a:ext uri="{FF2B5EF4-FFF2-40B4-BE49-F238E27FC236}">
                  <a16:creationId xmlns:a16="http://schemas.microsoft.com/office/drawing/2014/main" id="{13F391DF-B3D8-F146-8E30-2068B99F5581}"/>
                </a:ext>
              </a:extLst>
            </p:cNvPr>
            <p:cNvSpPr/>
            <p:nvPr/>
          </p:nvSpPr>
          <p:spPr>
            <a:xfrm>
              <a:off x="8203053" y="2597589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68B497A8-97C8-0348-A67B-451A837D5E03}"/>
                </a:ext>
              </a:extLst>
            </p:cNvPr>
            <p:cNvSpPr/>
            <p:nvPr/>
          </p:nvSpPr>
          <p:spPr>
            <a:xfrm>
              <a:off x="8051869" y="2878242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A1770229-70E5-294F-8E30-66736B4EFE7B}"/>
                </a:ext>
              </a:extLst>
            </p:cNvPr>
            <p:cNvSpPr/>
            <p:nvPr/>
          </p:nvSpPr>
          <p:spPr>
            <a:xfrm>
              <a:off x="8211367" y="2878242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F569F3BE-2B7E-A346-BAD9-E679A87A6FE2}"/>
                </a:ext>
              </a:extLst>
            </p:cNvPr>
            <p:cNvSpPr/>
            <p:nvPr/>
          </p:nvSpPr>
          <p:spPr>
            <a:xfrm>
              <a:off x="8370899" y="2878242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C084CFA7-76CF-1A48-A486-4EB39D473685}"/>
                </a:ext>
              </a:extLst>
            </p:cNvPr>
            <p:cNvSpPr/>
            <p:nvPr/>
          </p:nvSpPr>
          <p:spPr>
            <a:xfrm flipH="1">
              <a:off x="7932734" y="335644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1B4B6DBB-C23F-8449-8EB5-F5E2FDE14CE0}"/>
                </a:ext>
              </a:extLst>
            </p:cNvPr>
            <p:cNvSpPr/>
            <p:nvPr/>
          </p:nvSpPr>
          <p:spPr>
            <a:xfrm flipH="1">
              <a:off x="8116969" y="335644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7D3A4E91-3D40-1548-8A33-960DF279B97C}"/>
                </a:ext>
              </a:extLst>
            </p:cNvPr>
            <p:cNvSpPr/>
            <p:nvPr/>
          </p:nvSpPr>
          <p:spPr>
            <a:xfrm flipH="1">
              <a:off x="8304644" y="3353201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33A4BC71-B362-734A-BDAB-9CC25EBB39BA}"/>
                </a:ext>
              </a:extLst>
            </p:cNvPr>
            <p:cNvSpPr/>
            <p:nvPr/>
          </p:nvSpPr>
          <p:spPr>
            <a:xfrm flipH="1">
              <a:off x="8484758" y="3353201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6685B59C-81C9-ED46-B307-42816C187B0F}"/>
                </a:ext>
              </a:extLst>
            </p:cNvPr>
            <p:cNvSpPr/>
            <p:nvPr/>
          </p:nvSpPr>
          <p:spPr>
            <a:xfrm flipH="1">
              <a:off x="7932734" y="361598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2339FE4A-4CBF-EE4A-8D1D-58194A5FD968}"/>
                </a:ext>
              </a:extLst>
            </p:cNvPr>
            <p:cNvSpPr/>
            <p:nvPr/>
          </p:nvSpPr>
          <p:spPr>
            <a:xfrm flipH="1">
              <a:off x="8116969" y="361598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CA8F864A-A476-2547-B02B-F41F6C657C32}"/>
                </a:ext>
              </a:extLst>
            </p:cNvPr>
            <p:cNvSpPr/>
            <p:nvPr/>
          </p:nvSpPr>
          <p:spPr>
            <a:xfrm flipH="1">
              <a:off x="8304644" y="361273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99EDBB79-E048-1D42-B35E-D7B44A1E7655}"/>
                </a:ext>
              </a:extLst>
            </p:cNvPr>
            <p:cNvSpPr/>
            <p:nvPr/>
          </p:nvSpPr>
          <p:spPr>
            <a:xfrm flipH="1">
              <a:off x="8484758" y="361273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D69D0453-7B51-A641-A59C-8458D15D4CA2}"/>
                </a:ext>
              </a:extLst>
            </p:cNvPr>
            <p:cNvSpPr/>
            <p:nvPr/>
          </p:nvSpPr>
          <p:spPr>
            <a:xfrm flipH="1">
              <a:off x="7932734" y="403891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0D0D249A-EDD9-554D-8C87-A2BACB42D310}"/>
                </a:ext>
              </a:extLst>
            </p:cNvPr>
            <p:cNvSpPr/>
            <p:nvPr/>
          </p:nvSpPr>
          <p:spPr>
            <a:xfrm flipH="1">
              <a:off x="8116969" y="403891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6ECD3E6E-DD50-D949-9E4A-ABA7EB89425E}"/>
                </a:ext>
              </a:extLst>
            </p:cNvPr>
            <p:cNvSpPr/>
            <p:nvPr/>
          </p:nvSpPr>
          <p:spPr>
            <a:xfrm flipH="1">
              <a:off x="8304644" y="40356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ABAE7DAB-98F1-EC49-A0A9-A9E97A89C806}"/>
                </a:ext>
              </a:extLst>
            </p:cNvPr>
            <p:cNvSpPr/>
            <p:nvPr/>
          </p:nvSpPr>
          <p:spPr>
            <a:xfrm flipH="1">
              <a:off x="8484758" y="40356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Rectangle 298">
              <a:extLst>
                <a:ext uri="{FF2B5EF4-FFF2-40B4-BE49-F238E27FC236}">
                  <a16:creationId xmlns:a16="http://schemas.microsoft.com/office/drawing/2014/main" id="{13BD619B-639C-1445-97A0-6263E4A90FF4}"/>
                </a:ext>
              </a:extLst>
            </p:cNvPr>
            <p:cNvSpPr/>
            <p:nvPr/>
          </p:nvSpPr>
          <p:spPr>
            <a:xfrm flipH="1">
              <a:off x="7932734" y="429844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50A550F8-C876-9140-B852-B538556C8D95}"/>
                </a:ext>
              </a:extLst>
            </p:cNvPr>
            <p:cNvSpPr/>
            <p:nvPr/>
          </p:nvSpPr>
          <p:spPr>
            <a:xfrm flipH="1">
              <a:off x="8116969" y="429844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38C6C473-A5D6-8445-B716-F422F2B692F8}"/>
                </a:ext>
              </a:extLst>
            </p:cNvPr>
            <p:cNvSpPr/>
            <p:nvPr/>
          </p:nvSpPr>
          <p:spPr>
            <a:xfrm flipH="1">
              <a:off x="8304644" y="42952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373B01DD-BEDF-F245-A05D-E8ACA222E889}"/>
                </a:ext>
              </a:extLst>
            </p:cNvPr>
            <p:cNvSpPr/>
            <p:nvPr/>
          </p:nvSpPr>
          <p:spPr>
            <a:xfrm flipH="1">
              <a:off x="8484758" y="42952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266B3C9B-09FE-6148-8EAE-1624EA79C40E}"/>
                </a:ext>
              </a:extLst>
            </p:cNvPr>
            <p:cNvSpPr/>
            <p:nvPr/>
          </p:nvSpPr>
          <p:spPr>
            <a:xfrm flipH="1">
              <a:off x="7932734" y="472163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99C1E83D-D129-6C4F-B824-EAD3B84F6D7A}"/>
                </a:ext>
              </a:extLst>
            </p:cNvPr>
            <p:cNvSpPr/>
            <p:nvPr/>
          </p:nvSpPr>
          <p:spPr>
            <a:xfrm flipH="1">
              <a:off x="8116969" y="472163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11422702-C5B5-8A4D-B582-B133129E142E}"/>
                </a:ext>
              </a:extLst>
            </p:cNvPr>
            <p:cNvSpPr/>
            <p:nvPr/>
          </p:nvSpPr>
          <p:spPr>
            <a:xfrm flipH="1">
              <a:off x="8304644" y="4718391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8CC52DC6-2DE1-7A49-8050-75556B9C7669}"/>
                </a:ext>
              </a:extLst>
            </p:cNvPr>
            <p:cNvSpPr/>
            <p:nvPr/>
          </p:nvSpPr>
          <p:spPr>
            <a:xfrm flipH="1">
              <a:off x="8484758" y="4718391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9781FE65-DFC3-3F4A-A14F-3FA71AE8AFC8}"/>
                </a:ext>
              </a:extLst>
            </p:cNvPr>
            <p:cNvSpPr/>
            <p:nvPr/>
          </p:nvSpPr>
          <p:spPr>
            <a:xfrm flipH="1">
              <a:off x="7932734" y="497590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0066B4F4-A384-3142-929E-CFECCBE2AFAD}"/>
                </a:ext>
              </a:extLst>
            </p:cNvPr>
            <p:cNvSpPr/>
            <p:nvPr/>
          </p:nvSpPr>
          <p:spPr>
            <a:xfrm flipH="1">
              <a:off x="8116969" y="497590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AAE61C26-A7F5-364C-AE06-ADBBE1C7E968}"/>
                </a:ext>
              </a:extLst>
            </p:cNvPr>
            <p:cNvSpPr/>
            <p:nvPr/>
          </p:nvSpPr>
          <p:spPr>
            <a:xfrm flipH="1">
              <a:off x="8304644" y="4972664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A62F6251-B871-7041-B891-AA6B70474F50}"/>
                </a:ext>
              </a:extLst>
            </p:cNvPr>
            <p:cNvSpPr/>
            <p:nvPr/>
          </p:nvSpPr>
          <p:spPr>
            <a:xfrm flipH="1">
              <a:off x="8484758" y="4972664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" name="Rounded Rectangle 310">
              <a:extLst>
                <a:ext uri="{FF2B5EF4-FFF2-40B4-BE49-F238E27FC236}">
                  <a16:creationId xmlns:a16="http://schemas.microsoft.com/office/drawing/2014/main" id="{874C85F7-A4DE-3049-A30A-377961214BB3}"/>
                </a:ext>
              </a:extLst>
            </p:cNvPr>
            <p:cNvSpPr/>
            <p:nvPr/>
          </p:nvSpPr>
          <p:spPr>
            <a:xfrm>
              <a:off x="9003484" y="3446457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2" name="Group 311">
              <a:extLst>
                <a:ext uri="{FF2B5EF4-FFF2-40B4-BE49-F238E27FC236}">
                  <a16:creationId xmlns:a16="http://schemas.microsoft.com/office/drawing/2014/main" id="{F66149C3-1A98-914D-814A-3C67B29AFC79}"/>
                </a:ext>
              </a:extLst>
            </p:cNvPr>
            <p:cNvGrpSpPr/>
            <p:nvPr/>
          </p:nvGrpSpPr>
          <p:grpSpPr>
            <a:xfrm>
              <a:off x="9206435" y="3807351"/>
              <a:ext cx="961919" cy="453515"/>
              <a:chOff x="2835268" y="571499"/>
              <a:chExt cx="1206228" cy="555172"/>
            </a:xfrm>
          </p:grpSpPr>
          <p:sp>
            <p:nvSpPr>
              <p:cNvPr id="360" name="Rectangle 359">
                <a:extLst>
                  <a:ext uri="{FF2B5EF4-FFF2-40B4-BE49-F238E27FC236}">
                    <a16:creationId xmlns:a16="http://schemas.microsoft.com/office/drawing/2014/main" id="{8CB5B344-E380-8847-8097-E46193E68FF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1" name="Rectangle 360">
                <a:extLst>
                  <a:ext uri="{FF2B5EF4-FFF2-40B4-BE49-F238E27FC236}">
                    <a16:creationId xmlns:a16="http://schemas.microsoft.com/office/drawing/2014/main" id="{CD0007A1-89F3-4F45-AC50-FD0F0DBC84C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2" name="Rectangle 361">
                <a:extLst>
                  <a:ext uri="{FF2B5EF4-FFF2-40B4-BE49-F238E27FC236}">
                    <a16:creationId xmlns:a16="http://schemas.microsoft.com/office/drawing/2014/main" id="{F23B174B-3566-2345-ADE2-931DD17A8522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3" name="Group 312">
              <a:extLst>
                <a:ext uri="{FF2B5EF4-FFF2-40B4-BE49-F238E27FC236}">
                  <a16:creationId xmlns:a16="http://schemas.microsoft.com/office/drawing/2014/main" id="{8BD8173A-0F6E-1947-BD03-A6B2C54D778D}"/>
                </a:ext>
              </a:extLst>
            </p:cNvPr>
            <p:cNvGrpSpPr/>
            <p:nvPr/>
          </p:nvGrpSpPr>
          <p:grpSpPr>
            <a:xfrm>
              <a:off x="9208621" y="4906637"/>
              <a:ext cx="961919" cy="453515"/>
              <a:chOff x="2835268" y="571499"/>
              <a:chExt cx="1206228" cy="555172"/>
            </a:xfrm>
          </p:grpSpPr>
          <p:sp>
            <p:nvSpPr>
              <p:cNvPr id="357" name="Rectangle 356">
                <a:extLst>
                  <a:ext uri="{FF2B5EF4-FFF2-40B4-BE49-F238E27FC236}">
                    <a16:creationId xmlns:a16="http://schemas.microsoft.com/office/drawing/2014/main" id="{4DEB5CD3-10B7-1E42-AD24-6D12B9C6740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8" name="Rectangle 357">
                <a:extLst>
                  <a:ext uri="{FF2B5EF4-FFF2-40B4-BE49-F238E27FC236}">
                    <a16:creationId xmlns:a16="http://schemas.microsoft.com/office/drawing/2014/main" id="{162BF831-D223-5D44-B7FE-26E2E317C2A5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9" name="Rectangle 358">
                <a:extLst>
                  <a:ext uri="{FF2B5EF4-FFF2-40B4-BE49-F238E27FC236}">
                    <a16:creationId xmlns:a16="http://schemas.microsoft.com/office/drawing/2014/main" id="{56539B53-2663-544D-B3F8-6B894DBE4A53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25743B1C-5EC4-804D-9042-031486C80217}"/>
                </a:ext>
              </a:extLst>
            </p:cNvPr>
            <p:cNvSpPr/>
            <p:nvPr/>
          </p:nvSpPr>
          <p:spPr>
            <a:xfrm>
              <a:off x="10497765" y="4645201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E6AB16EA-FC44-4E4D-B7A1-E36BCB3DB247}"/>
                </a:ext>
              </a:extLst>
            </p:cNvPr>
            <p:cNvSpPr/>
            <p:nvPr/>
          </p:nvSpPr>
          <p:spPr>
            <a:xfrm>
              <a:off x="11014439" y="4645201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3052683A-9847-5C41-AF7A-14FE94E56410}"/>
                </a:ext>
              </a:extLst>
            </p:cNvPr>
            <p:cNvSpPr/>
            <p:nvPr/>
          </p:nvSpPr>
          <p:spPr>
            <a:xfrm>
              <a:off x="10500640" y="5744487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EE1A06CD-59E2-A64F-B774-40A4487D537D}"/>
                </a:ext>
              </a:extLst>
            </p:cNvPr>
            <p:cNvSpPr/>
            <p:nvPr/>
          </p:nvSpPr>
          <p:spPr>
            <a:xfrm>
              <a:off x="11017314" y="5744487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3B8418DE-A520-6C4D-9CD5-AD52207F7A72}"/>
                </a:ext>
              </a:extLst>
            </p:cNvPr>
            <p:cNvSpPr/>
            <p:nvPr/>
          </p:nvSpPr>
          <p:spPr>
            <a:xfrm>
              <a:off x="10491730" y="5194844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2C050A29-A327-9B42-AE39-60002BCE5FA4}"/>
                </a:ext>
              </a:extLst>
            </p:cNvPr>
            <p:cNvSpPr/>
            <p:nvPr/>
          </p:nvSpPr>
          <p:spPr>
            <a:xfrm>
              <a:off x="11008404" y="5194844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0" name="Group 319">
              <a:extLst>
                <a:ext uri="{FF2B5EF4-FFF2-40B4-BE49-F238E27FC236}">
                  <a16:creationId xmlns:a16="http://schemas.microsoft.com/office/drawing/2014/main" id="{F4509CE4-5548-3749-996C-01C64FBFD8AD}"/>
                </a:ext>
              </a:extLst>
            </p:cNvPr>
            <p:cNvGrpSpPr/>
            <p:nvPr/>
          </p:nvGrpSpPr>
          <p:grpSpPr>
            <a:xfrm>
              <a:off x="9201847" y="4356994"/>
              <a:ext cx="961919" cy="453515"/>
              <a:chOff x="2835268" y="571499"/>
              <a:chExt cx="1206228" cy="555172"/>
            </a:xfrm>
          </p:grpSpPr>
          <p:sp>
            <p:nvSpPr>
              <p:cNvPr id="354" name="Rectangle 353">
                <a:extLst>
                  <a:ext uri="{FF2B5EF4-FFF2-40B4-BE49-F238E27FC236}">
                    <a16:creationId xmlns:a16="http://schemas.microsoft.com/office/drawing/2014/main" id="{37A011D6-3D62-ED4B-AC7F-051FCB57E08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5" name="Rectangle 354">
                <a:extLst>
                  <a:ext uri="{FF2B5EF4-FFF2-40B4-BE49-F238E27FC236}">
                    <a16:creationId xmlns:a16="http://schemas.microsoft.com/office/drawing/2014/main" id="{B629D7BB-4640-FF4B-BEA6-32E12ABB7B8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6" name="Rectangle 355">
                <a:extLst>
                  <a:ext uri="{FF2B5EF4-FFF2-40B4-BE49-F238E27FC236}">
                    <a16:creationId xmlns:a16="http://schemas.microsoft.com/office/drawing/2014/main" id="{3BD96A7A-107E-8542-A4F9-601EFD3C8CE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1" name="Rounded Rectangle 320">
              <a:extLst>
                <a:ext uri="{FF2B5EF4-FFF2-40B4-BE49-F238E27FC236}">
                  <a16:creationId xmlns:a16="http://schemas.microsoft.com/office/drawing/2014/main" id="{1AA452E4-8AEB-5148-9B4A-FBE74AE91004}"/>
                </a:ext>
              </a:extLst>
            </p:cNvPr>
            <p:cNvSpPr/>
            <p:nvPr/>
          </p:nvSpPr>
          <p:spPr>
            <a:xfrm>
              <a:off x="10822134" y="3499318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2" name="Group 321">
              <a:extLst>
                <a:ext uri="{FF2B5EF4-FFF2-40B4-BE49-F238E27FC236}">
                  <a16:creationId xmlns:a16="http://schemas.microsoft.com/office/drawing/2014/main" id="{77C9E6A2-E731-EC49-90A6-7FDBDF561E6C}"/>
                </a:ext>
              </a:extLst>
            </p:cNvPr>
            <p:cNvGrpSpPr/>
            <p:nvPr/>
          </p:nvGrpSpPr>
          <p:grpSpPr>
            <a:xfrm>
              <a:off x="11025085" y="3860212"/>
              <a:ext cx="961919" cy="453515"/>
              <a:chOff x="2835268" y="571499"/>
              <a:chExt cx="1206228" cy="555172"/>
            </a:xfrm>
          </p:grpSpPr>
          <p:sp>
            <p:nvSpPr>
              <p:cNvPr id="351" name="Rectangle 350">
                <a:extLst>
                  <a:ext uri="{FF2B5EF4-FFF2-40B4-BE49-F238E27FC236}">
                    <a16:creationId xmlns:a16="http://schemas.microsoft.com/office/drawing/2014/main" id="{F8F68734-A89C-494B-B929-AC8FBF782E9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2" name="Rectangle 351">
                <a:extLst>
                  <a:ext uri="{FF2B5EF4-FFF2-40B4-BE49-F238E27FC236}">
                    <a16:creationId xmlns:a16="http://schemas.microsoft.com/office/drawing/2014/main" id="{AED4BF82-2214-D04B-9311-2538EE5AB46D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3" name="Rectangle 352">
                <a:extLst>
                  <a:ext uri="{FF2B5EF4-FFF2-40B4-BE49-F238E27FC236}">
                    <a16:creationId xmlns:a16="http://schemas.microsoft.com/office/drawing/2014/main" id="{826DBA39-F299-D246-A950-304A6D27749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3" name="Group 322">
              <a:extLst>
                <a:ext uri="{FF2B5EF4-FFF2-40B4-BE49-F238E27FC236}">
                  <a16:creationId xmlns:a16="http://schemas.microsoft.com/office/drawing/2014/main" id="{7D25AC8B-1B42-3E4C-AA28-9D587EB9C664}"/>
                </a:ext>
              </a:extLst>
            </p:cNvPr>
            <p:cNvGrpSpPr/>
            <p:nvPr/>
          </p:nvGrpSpPr>
          <p:grpSpPr>
            <a:xfrm>
              <a:off x="11027271" y="4959498"/>
              <a:ext cx="961919" cy="453515"/>
              <a:chOff x="2835268" y="571499"/>
              <a:chExt cx="1206228" cy="555172"/>
            </a:xfrm>
          </p:grpSpPr>
          <p:sp>
            <p:nvSpPr>
              <p:cNvPr id="348" name="Rectangle 347">
                <a:extLst>
                  <a:ext uri="{FF2B5EF4-FFF2-40B4-BE49-F238E27FC236}">
                    <a16:creationId xmlns:a16="http://schemas.microsoft.com/office/drawing/2014/main" id="{46515C94-5590-5344-9B26-60914196E03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9" name="Rectangle 348">
                <a:extLst>
                  <a:ext uri="{FF2B5EF4-FFF2-40B4-BE49-F238E27FC236}">
                    <a16:creationId xmlns:a16="http://schemas.microsoft.com/office/drawing/2014/main" id="{0F59832C-356B-1048-BB33-53B630DCE41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0" name="Rectangle 349">
                <a:extLst>
                  <a:ext uri="{FF2B5EF4-FFF2-40B4-BE49-F238E27FC236}">
                    <a16:creationId xmlns:a16="http://schemas.microsoft.com/office/drawing/2014/main" id="{1C13B386-B881-004B-9054-B6CAA2669A51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4" name="Group 323">
              <a:extLst>
                <a:ext uri="{FF2B5EF4-FFF2-40B4-BE49-F238E27FC236}">
                  <a16:creationId xmlns:a16="http://schemas.microsoft.com/office/drawing/2014/main" id="{7B4B6C09-4760-6648-8D9C-B916F3111E4E}"/>
                </a:ext>
              </a:extLst>
            </p:cNvPr>
            <p:cNvGrpSpPr/>
            <p:nvPr/>
          </p:nvGrpSpPr>
          <p:grpSpPr>
            <a:xfrm>
              <a:off x="11020497" y="4409855"/>
              <a:ext cx="961919" cy="453515"/>
              <a:chOff x="2835268" y="571499"/>
              <a:chExt cx="1206228" cy="555172"/>
            </a:xfrm>
          </p:grpSpPr>
          <p:sp>
            <p:nvSpPr>
              <p:cNvPr id="345" name="Rectangle 344">
                <a:extLst>
                  <a:ext uri="{FF2B5EF4-FFF2-40B4-BE49-F238E27FC236}">
                    <a16:creationId xmlns:a16="http://schemas.microsoft.com/office/drawing/2014/main" id="{CEFF57B4-BF62-814F-A8F8-8FDF59B772E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6" name="Rectangle 345">
                <a:extLst>
                  <a:ext uri="{FF2B5EF4-FFF2-40B4-BE49-F238E27FC236}">
                    <a16:creationId xmlns:a16="http://schemas.microsoft.com/office/drawing/2014/main" id="{46BFBB9F-195A-314A-8C28-B964BD779DC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7" name="Rectangle 346">
                <a:extLst>
                  <a:ext uri="{FF2B5EF4-FFF2-40B4-BE49-F238E27FC236}">
                    <a16:creationId xmlns:a16="http://schemas.microsoft.com/office/drawing/2014/main" id="{92E0EA8B-6DA5-CF42-A5D6-58A70009E2E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5" name="Group 324">
              <a:extLst>
                <a:ext uri="{FF2B5EF4-FFF2-40B4-BE49-F238E27FC236}">
                  <a16:creationId xmlns:a16="http://schemas.microsoft.com/office/drawing/2014/main" id="{E9B86F60-A7BB-F343-A064-33034C1A62DB}"/>
                </a:ext>
              </a:extLst>
            </p:cNvPr>
            <p:cNvGrpSpPr/>
            <p:nvPr/>
          </p:nvGrpSpPr>
          <p:grpSpPr>
            <a:xfrm>
              <a:off x="11020497" y="5497155"/>
              <a:ext cx="961919" cy="453515"/>
              <a:chOff x="2835268" y="571499"/>
              <a:chExt cx="1206228" cy="555172"/>
            </a:xfrm>
          </p:grpSpPr>
          <p:sp>
            <p:nvSpPr>
              <p:cNvPr id="342" name="Rectangle 341">
                <a:extLst>
                  <a:ext uri="{FF2B5EF4-FFF2-40B4-BE49-F238E27FC236}">
                    <a16:creationId xmlns:a16="http://schemas.microsoft.com/office/drawing/2014/main" id="{2B1B2851-047D-1C49-9C0B-1AD6AC61FDE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" name="Rectangle 342">
                <a:extLst>
                  <a:ext uri="{FF2B5EF4-FFF2-40B4-BE49-F238E27FC236}">
                    <a16:creationId xmlns:a16="http://schemas.microsoft.com/office/drawing/2014/main" id="{758FD559-043C-774D-82F6-7B4F2968DA6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" name="Rectangle 343">
                <a:extLst>
                  <a:ext uri="{FF2B5EF4-FFF2-40B4-BE49-F238E27FC236}">
                    <a16:creationId xmlns:a16="http://schemas.microsoft.com/office/drawing/2014/main" id="{CB115177-B65B-E743-AAC2-1BC591D00A6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FB62BEF5-1895-4443-9262-037863A6A3C5}"/>
                </a:ext>
              </a:extLst>
            </p:cNvPr>
            <p:cNvGrpSpPr/>
            <p:nvPr/>
          </p:nvGrpSpPr>
          <p:grpSpPr>
            <a:xfrm>
              <a:off x="11022683" y="6034811"/>
              <a:ext cx="961919" cy="453515"/>
              <a:chOff x="2835268" y="571499"/>
              <a:chExt cx="1206228" cy="555172"/>
            </a:xfrm>
          </p:grpSpPr>
          <p:sp>
            <p:nvSpPr>
              <p:cNvPr id="339" name="Rectangle 338">
                <a:extLst>
                  <a:ext uri="{FF2B5EF4-FFF2-40B4-BE49-F238E27FC236}">
                    <a16:creationId xmlns:a16="http://schemas.microsoft.com/office/drawing/2014/main" id="{050B5C49-D4A6-7D43-B81B-9C7F476E38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0" name="Rectangle 339">
                <a:extLst>
                  <a:ext uri="{FF2B5EF4-FFF2-40B4-BE49-F238E27FC236}">
                    <a16:creationId xmlns:a16="http://schemas.microsoft.com/office/drawing/2014/main" id="{14A9AB42-5133-6948-833A-D1C4D063D705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" name="Rectangle 340">
                <a:extLst>
                  <a:ext uri="{FF2B5EF4-FFF2-40B4-BE49-F238E27FC236}">
                    <a16:creationId xmlns:a16="http://schemas.microsoft.com/office/drawing/2014/main" id="{2F186D3F-421C-8447-964C-A8A1BCBF1A5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7" name="Group 326">
              <a:extLst>
                <a:ext uri="{FF2B5EF4-FFF2-40B4-BE49-F238E27FC236}">
                  <a16:creationId xmlns:a16="http://schemas.microsoft.com/office/drawing/2014/main" id="{215770EC-D969-D345-A310-0A86EDDF4228}"/>
                </a:ext>
              </a:extLst>
            </p:cNvPr>
            <p:cNvGrpSpPr/>
            <p:nvPr/>
          </p:nvGrpSpPr>
          <p:grpSpPr>
            <a:xfrm>
              <a:off x="9201847" y="5444294"/>
              <a:ext cx="961919" cy="453515"/>
              <a:chOff x="2835268" y="571499"/>
              <a:chExt cx="1206228" cy="555172"/>
            </a:xfrm>
          </p:grpSpPr>
          <p:sp>
            <p:nvSpPr>
              <p:cNvPr id="336" name="Rectangle 335">
                <a:extLst>
                  <a:ext uri="{FF2B5EF4-FFF2-40B4-BE49-F238E27FC236}">
                    <a16:creationId xmlns:a16="http://schemas.microsoft.com/office/drawing/2014/main" id="{A382E101-0A5B-124D-A621-4E9EDD06E9B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7" name="Rectangle 336">
                <a:extLst>
                  <a:ext uri="{FF2B5EF4-FFF2-40B4-BE49-F238E27FC236}">
                    <a16:creationId xmlns:a16="http://schemas.microsoft.com/office/drawing/2014/main" id="{6F82E514-239D-CE49-88B7-31AB0CF7ABF3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8" name="Rectangle 337">
                <a:extLst>
                  <a:ext uri="{FF2B5EF4-FFF2-40B4-BE49-F238E27FC236}">
                    <a16:creationId xmlns:a16="http://schemas.microsoft.com/office/drawing/2014/main" id="{23315C32-FEDE-7C4B-9D48-D36EC8BA2412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8" name="Group 327">
              <a:extLst>
                <a:ext uri="{FF2B5EF4-FFF2-40B4-BE49-F238E27FC236}">
                  <a16:creationId xmlns:a16="http://schemas.microsoft.com/office/drawing/2014/main" id="{C5DE6B23-7FB3-4C4C-A3C9-0EAB2445DEE2}"/>
                </a:ext>
              </a:extLst>
            </p:cNvPr>
            <p:cNvGrpSpPr/>
            <p:nvPr/>
          </p:nvGrpSpPr>
          <p:grpSpPr>
            <a:xfrm>
              <a:off x="9204033" y="5981950"/>
              <a:ext cx="961919" cy="453515"/>
              <a:chOff x="2835268" y="571499"/>
              <a:chExt cx="1206228" cy="555172"/>
            </a:xfrm>
          </p:grpSpPr>
          <p:sp>
            <p:nvSpPr>
              <p:cNvPr id="333" name="Rectangle 332">
                <a:extLst>
                  <a:ext uri="{FF2B5EF4-FFF2-40B4-BE49-F238E27FC236}">
                    <a16:creationId xmlns:a16="http://schemas.microsoft.com/office/drawing/2014/main" id="{8FEC903B-50EF-BE4C-9C16-84ADF47A8717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4" name="Rectangle 333">
                <a:extLst>
                  <a:ext uri="{FF2B5EF4-FFF2-40B4-BE49-F238E27FC236}">
                    <a16:creationId xmlns:a16="http://schemas.microsoft.com/office/drawing/2014/main" id="{BC14B510-CDDD-4240-B0A0-6793109A6D3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5" name="Rectangle 334">
                <a:extLst>
                  <a:ext uri="{FF2B5EF4-FFF2-40B4-BE49-F238E27FC236}">
                    <a16:creationId xmlns:a16="http://schemas.microsoft.com/office/drawing/2014/main" id="{04CAE559-DB51-4847-B3F0-A0D62FC882F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9" name="Oval 328">
              <a:extLst>
                <a:ext uri="{FF2B5EF4-FFF2-40B4-BE49-F238E27FC236}">
                  <a16:creationId xmlns:a16="http://schemas.microsoft.com/office/drawing/2014/main" id="{2C43E1C3-0225-B44D-8B31-1B76DB918365}"/>
                </a:ext>
              </a:extLst>
            </p:cNvPr>
            <p:cNvSpPr/>
            <p:nvPr/>
          </p:nvSpPr>
          <p:spPr>
            <a:xfrm>
              <a:off x="10625432" y="6124937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30" name="Picture 329">
              <a:extLst>
                <a:ext uri="{FF2B5EF4-FFF2-40B4-BE49-F238E27FC236}">
                  <a16:creationId xmlns:a16="http://schemas.microsoft.com/office/drawing/2014/main" id="{74F4A509-863F-1740-8787-8468EB3AD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381731" y="1558332"/>
              <a:ext cx="1134209" cy="1134209"/>
            </a:xfrm>
            <a:prstGeom prst="rect">
              <a:avLst/>
            </a:prstGeom>
          </p:spPr>
        </p:pic>
        <p:pic>
          <p:nvPicPr>
            <p:cNvPr id="331" name="Picture 330">
              <a:extLst>
                <a:ext uri="{FF2B5EF4-FFF2-40B4-BE49-F238E27FC236}">
                  <a16:creationId xmlns:a16="http://schemas.microsoft.com/office/drawing/2014/main" id="{0CA0FB5C-BD95-C345-8C84-7DF67128C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489431" y="1554017"/>
              <a:ext cx="707350" cy="707350"/>
            </a:xfrm>
            <a:prstGeom prst="rect">
              <a:avLst/>
            </a:prstGeom>
          </p:spPr>
        </p:pic>
        <p:pic>
          <p:nvPicPr>
            <p:cNvPr id="332" name="Picture 331">
              <a:extLst>
                <a:ext uri="{FF2B5EF4-FFF2-40B4-BE49-F238E27FC236}">
                  <a16:creationId xmlns:a16="http://schemas.microsoft.com/office/drawing/2014/main" id="{D0D7AB8B-3A99-4A42-A23C-E2E6E58C00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041768" y="1585957"/>
              <a:ext cx="1134209" cy="1134209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E6CB078-E505-1346-936B-40722558006D}"/>
              </a:ext>
            </a:extLst>
          </p:cNvPr>
          <p:cNvGrpSpPr/>
          <p:nvPr/>
        </p:nvGrpSpPr>
        <p:grpSpPr>
          <a:xfrm>
            <a:off x="792480" y="7016475"/>
            <a:ext cx="3248297" cy="4974960"/>
            <a:chOff x="792480" y="7016475"/>
            <a:chExt cx="3248297" cy="4974960"/>
          </a:xfrm>
        </p:grpSpPr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CC169C9C-EEF9-784B-AD59-1039A8D5B4A0}"/>
                </a:ext>
              </a:extLst>
            </p:cNvPr>
            <p:cNvGrpSpPr/>
            <p:nvPr/>
          </p:nvGrpSpPr>
          <p:grpSpPr>
            <a:xfrm>
              <a:off x="792480" y="7016475"/>
              <a:ext cx="3248297" cy="4974960"/>
              <a:chOff x="792480" y="1913238"/>
              <a:chExt cx="3248297" cy="4974960"/>
            </a:xfrm>
          </p:grpSpPr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B6B4280F-2CC4-D64E-8866-D7067B25AEF2}"/>
                  </a:ext>
                </a:extLst>
              </p:cNvPr>
              <p:cNvSpPr/>
              <p:nvPr/>
            </p:nvSpPr>
            <p:spPr>
              <a:xfrm>
                <a:off x="2128010" y="4388810"/>
                <a:ext cx="492406" cy="2499388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8" name="Rounded Rectangle 267">
                <a:extLst>
                  <a:ext uri="{FF2B5EF4-FFF2-40B4-BE49-F238E27FC236}">
                    <a16:creationId xmlns:a16="http://schemas.microsoft.com/office/drawing/2014/main" id="{D24D44A1-EBA6-DE48-B0ED-0D1B36BC054E}"/>
                  </a:ext>
                </a:extLst>
              </p:cNvPr>
              <p:cNvSpPr/>
              <p:nvPr/>
            </p:nvSpPr>
            <p:spPr>
              <a:xfrm>
                <a:off x="792480" y="2474840"/>
                <a:ext cx="3248297" cy="187583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1016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59E17EC0-ACAF-B54C-8D01-3D0BB95C67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0514" y="1915886"/>
                <a:ext cx="0" cy="502978"/>
              </a:xfrm>
              <a:prstGeom prst="line">
                <a:avLst/>
              </a:prstGeom>
              <a:ln w="603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1" name="Manual Operation 270">
                <a:extLst>
                  <a:ext uri="{FF2B5EF4-FFF2-40B4-BE49-F238E27FC236}">
                    <a16:creationId xmlns:a16="http://schemas.microsoft.com/office/drawing/2014/main" id="{3013D676-DD34-F941-A153-25B0D42DA39E}"/>
                  </a:ext>
                </a:extLst>
              </p:cNvPr>
              <p:cNvSpPr/>
              <p:nvPr/>
            </p:nvSpPr>
            <p:spPr>
              <a:xfrm rot="10800000">
                <a:off x="3356050" y="2006857"/>
                <a:ext cx="428928" cy="287382"/>
              </a:xfrm>
              <a:prstGeom prst="flowChartManualOperat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4CF4A740-8A70-9542-9D6C-1FB5F0859D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96551" y="1913238"/>
                <a:ext cx="0" cy="502978"/>
              </a:xfrm>
              <a:prstGeom prst="line">
                <a:avLst/>
              </a:prstGeom>
              <a:ln w="603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3" name="Manual Operation 272">
                <a:extLst>
                  <a:ext uri="{FF2B5EF4-FFF2-40B4-BE49-F238E27FC236}">
                    <a16:creationId xmlns:a16="http://schemas.microsoft.com/office/drawing/2014/main" id="{0475A777-245F-BF4F-A6F1-A0389DCD6C45}"/>
                  </a:ext>
                </a:extLst>
              </p:cNvPr>
              <p:cNvSpPr/>
              <p:nvPr/>
            </p:nvSpPr>
            <p:spPr>
              <a:xfrm rot="10800000">
                <a:off x="2182087" y="2004209"/>
                <a:ext cx="428928" cy="287382"/>
              </a:xfrm>
              <a:prstGeom prst="flowChartManualOperat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97873D8D-C395-3B47-A3F4-11EFE068BB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51684" y="1920689"/>
                <a:ext cx="0" cy="502978"/>
              </a:xfrm>
              <a:prstGeom prst="line">
                <a:avLst/>
              </a:prstGeom>
              <a:ln w="603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5" name="Manual Operation 274">
                <a:extLst>
                  <a:ext uri="{FF2B5EF4-FFF2-40B4-BE49-F238E27FC236}">
                    <a16:creationId xmlns:a16="http://schemas.microsoft.com/office/drawing/2014/main" id="{F3C3DCF1-0D53-D544-83E5-A752B9E94C71}"/>
                  </a:ext>
                </a:extLst>
              </p:cNvPr>
              <p:cNvSpPr/>
              <p:nvPr/>
            </p:nvSpPr>
            <p:spPr>
              <a:xfrm rot="10800000">
                <a:off x="937220" y="2011660"/>
                <a:ext cx="428928" cy="287382"/>
              </a:xfrm>
              <a:prstGeom prst="flowChartManualOperat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0" name="TextBox 389">
              <a:extLst>
                <a:ext uri="{FF2B5EF4-FFF2-40B4-BE49-F238E27FC236}">
                  <a16:creationId xmlns:a16="http://schemas.microsoft.com/office/drawing/2014/main" id="{8A917DD5-6031-2F42-8A19-B654E1FEB2DD}"/>
                </a:ext>
              </a:extLst>
            </p:cNvPr>
            <p:cNvSpPr txBox="1"/>
            <p:nvPr/>
          </p:nvSpPr>
          <p:spPr>
            <a:xfrm>
              <a:off x="1217208" y="8330899"/>
              <a:ext cx="2204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Image Goes Here</a:t>
              </a:r>
            </a:p>
          </p:txBody>
        </p:sp>
      </p:grpSp>
      <p:sp>
        <p:nvSpPr>
          <p:cNvPr id="391" name="TextBox 390">
            <a:extLst>
              <a:ext uri="{FF2B5EF4-FFF2-40B4-BE49-F238E27FC236}">
                <a16:creationId xmlns:a16="http://schemas.microsoft.com/office/drawing/2014/main" id="{07F83BB1-7B7F-704A-A162-077A9D390753}"/>
              </a:ext>
            </a:extLst>
          </p:cNvPr>
          <p:cNvSpPr txBox="1"/>
          <p:nvPr/>
        </p:nvSpPr>
        <p:spPr>
          <a:xfrm>
            <a:off x="674567" y="-909695"/>
            <a:ext cx="10800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JFRockSolid" pitchFamily="2" charset="0"/>
              </a:rPr>
              <a:t>Picture Title</a:t>
            </a:r>
          </a:p>
        </p:txBody>
      </p:sp>
    </p:spTree>
    <p:extLst>
      <p:ext uri="{BB962C8B-B14F-4D97-AF65-F5344CB8AC3E}">
        <p14:creationId xmlns:p14="http://schemas.microsoft.com/office/powerpoint/2010/main" val="287613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roup 177">
            <a:extLst>
              <a:ext uri="{FF2B5EF4-FFF2-40B4-BE49-F238E27FC236}">
                <a16:creationId xmlns:a16="http://schemas.microsoft.com/office/drawing/2014/main" id="{6C063590-3221-0A40-B9A7-4D1BE4AA2E33}"/>
              </a:ext>
            </a:extLst>
          </p:cNvPr>
          <p:cNvGrpSpPr/>
          <p:nvPr/>
        </p:nvGrpSpPr>
        <p:grpSpPr>
          <a:xfrm>
            <a:off x="-1763396" y="3142833"/>
            <a:ext cx="1372194" cy="5948936"/>
            <a:chOff x="2628792" y="3121018"/>
            <a:chExt cx="1372194" cy="5948936"/>
          </a:xfrm>
        </p:grpSpPr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9640E0A8-492F-944C-A52A-FBCB95DD294B}"/>
                </a:ext>
              </a:extLst>
            </p:cNvPr>
            <p:cNvSpPr/>
            <p:nvPr/>
          </p:nvSpPr>
          <p:spPr>
            <a:xfrm>
              <a:off x="2628792" y="3121018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7E16E9E3-5CEE-8E43-AAB7-2D4FB13ADBF0}"/>
                </a:ext>
              </a:extLst>
            </p:cNvPr>
            <p:cNvGrpSpPr/>
            <p:nvPr/>
          </p:nvGrpSpPr>
          <p:grpSpPr>
            <a:xfrm>
              <a:off x="2831743" y="3481912"/>
              <a:ext cx="961919" cy="453515"/>
              <a:chOff x="2835268" y="571499"/>
              <a:chExt cx="1206228" cy="555172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9AE16C1A-A10F-044B-BA0B-2414BD57591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51D28FC9-08BE-694D-A568-9E09C20094D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A82EABBC-5345-784B-B823-470AD005BCE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DDA782FA-30ED-714A-AA51-34BDBD436282}"/>
                </a:ext>
              </a:extLst>
            </p:cNvPr>
            <p:cNvGrpSpPr/>
            <p:nvPr/>
          </p:nvGrpSpPr>
          <p:grpSpPr>
            <a:xfrm>
              <a:off x="2833929" y="4581198"/>
              <a:ext cx="961919" cy="453515"/>
              <a:chOff x="2835268" y="571499"/>
              <a:chExt cx="1206228" cy="555172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35C47311-AEB4-1146-8B6A-2EA8ECA0E35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BFE7FC9E-759A-D745-8391-B5EF55DD949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9F5618A7-04CB-D041-A7C8-3AD968B5E8A1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311EB558-1D5D-B242-9DAB-59E7AA0FDE32}"/>
                </a:ext>
              </a:extLst>
            </p:cNvPr>
            <p:cNvGrpSpPr/>
            <p:nvPr/>
          </p:nvGrpSpPr>
          <p:grpSpPr>
            <a:xfrm>
              <a:off x="2827155" y="4031555"/>
              <a:ext cx="961919" cy="453515"/>
              <a:chOff x="2835268" y="571499"/>
              <a:chExt cx="1206228" cy="555172"/>
            </a:xfrm>
          </p:grpSpPr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267C3A3B-6539-734B-A7EB-EB2308CCC28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4114E732-40F0-EA4F-A81A-B558D712D1B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FC0EC189-A858-BA4E-8C65-5A1D9CFB45B4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ACE18C95-8F5D-EE4F-B03B-027D1C908D98}"/>
                </a:ext>
              </a:extLst>
            </p:cNvPr>
            <p:cNvGrpSpPr/>
            <p:nvPr/>
          </p:nvGrpSpPr>
          <p:grpSpPr>
            <a:xfrm>
              <a:off x="2827155" y="5118855"/>
              <a:ext cx="961919" cy="453515"/>
              <a:chOff x="2835268" y="571499"/>
              <a:chExt cx="1206228" cy="555172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C8325E6B-1EED-8F4E-B858-9AD13F07E777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81C21C7-6FEF-A446-B2F7-9CB19B7FD5AD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0B62DCBD-6683-6940-8806-6101887C077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375462A9-E2AD-4B4A-94C8-CADF4FBF98CB}"/>
                </a:ext>
              </a:extLst>
            </p:cNvPr>
            <p:cNvGrpSpPr/>
            <p:nvPr/>
          </p:nvGrpSpPr>
          <p:grpSpPr>
            <a:xfrm>
              <a:off x="2829341" y="5656511"/>
              <a:ext cx="961919" cy="453515"/>
              <a:chOff x="2835268" y="571499"/>
              <a:chExt cx="1206228" cy="555172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5BDD861-7875-7944-8EE4-39B738359D3E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7195B17A-9495-3A46-9E3A-A3BB49D1066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4A1EE8C-8B2B-3B49-9923-9E4EDDAECF1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AED9BB22-1F8D-7046-A060-5023B8284DCE}"/>
              </a:ext>
            </a:extLst>
          </p:cNvPr>
          <p:cNvGrpSpPr/>
          <p:nvPr/>
        </p:nvGrpSpPr>
        <p:grpSpPr>
          <a:xfrm>
            <a:off x="-1574849" y="6215983"/>
            <a:ext cx="961919" cy="453515"/>
            <a:chOff x="2835268" y="571499"/>
            <a:chExt cx="1206228" cy="555172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9DA0E44-C241-B643-969D-398DFFE5561A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5AF0368A-4190-634B-B395-11B013C52F47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5B818740-6057-804C-AC01-9887BD7377CD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56D68842-A97B-4C4D-B4AE-CE6D862BA48C}"/>
              </a:ext>
            </a:extLst>
          </p:cNvPr>
          <p:cNvGrpSpPr/>
          <p:nvPr/>
        </p:nvGrpSpPr>
        <p:grpSpPr>
          <a:xfrm>
            <a:off x="-1579437" y="6753640"/>
            <a:ext cx="961919" cy="453515"/>
            <a:chOff x="2835268" y="571499"/>
            <a:chExt cx="1206228" cy="55517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27A408CE-FE9D-3147-8C4D-B62A32898202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A4986331-C7A6-3546-9D61-2528789BC032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04E4B6-4F2D-EE4E-93D9-2009A7A8BAFA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C037D2B4-30AD-9046-AE87-7A93188EE51A}"/>
              </a:ext>
            </a:extLst>
          </p:cNvPr>
          <p:cNvGrpSpPr/>
          <p:nvPr/>
        </p:nvGrpSpPr>
        <p:grpSpPr>
          <a:xfrm>
            <a:off x="-1574849" y="7303283"/>
            <a:ext cx="961919" cy="453515"/>
            <a:chOff x="2835268" y="571499"/>
            <a:chExt cx="1206228" cy="555172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9D28455-A91E-FC43-A4DC-1D5FDB3ECF64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D61F12E-531A-174D-9D93-BD3D7272ACA4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21714BE2-6F67-7648-AA0B-71EEB5A27DE8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1C3D222-8F67-7E43-8832-91AF3F99E656}"/>
              </a:ext>
            </a:extLst>
          </p:cNvPr>
          <p:cNvGrpSpPr/>
          <p:nvPr/>
        </p:nvGrpSpPr>
        <p:grpSpPr>
          <a:xfrm>
            <a:off x="-2720321" y="4125251"/>
            <a:ext cx="1308330" cy="3433398"/>
            <a:chOff x="3158312" y="2032323"/>
            <a:chExt cx="1956121" cy="5133371"/>
          </a:xfrm>
        </p:grpSpPr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78DEF489-C429-DE45-A64E-73912805B905}"/>
                </a:ext>
              </a:extLst>
            </p:cNvPr>
            <p:cNvSpPr/>
            <p:nvPr/>
          </p:nvSpPr>
          <p:spPr>
            <a:xfrm>
              <a:off x="3158312" y="2032323"/>
              <a:ext cx="1956121" cy="5133371"/>
            </a:xfrm>
            <a:prstGeom prst="roundRect">
              <a:avLst>
                <a:gd name="adj" fmla="val 0"/>
              </a:avLst>
            </a:prstGeom>
            <a:solidFill>
              <a:srgbClr val="FFB2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C9623A36-51A1-8A47-98E4-5AF4BB0B2D20}"/>
                </a:ext>
              </a:extLst>
            </p:cNvPr>
            <p:cNvSpPr/>
            <p:nvPr/>
          </p:nvSpPr>
          <p:spPr>
            <a:xfrm>
              <a:off x="3288772" y="2342655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5C0C9A9C-6AFF-2944-A3B1-9AED3CCF377C}"/>
                </a:ext>
              </a:extLst>
            </p:cNvPr>
            <p:cNvSpPr/>
            <p:nvPr/>
          </p:nvSpPr>
          <p:spPr>
            <a:xfrm>
              <a:off x="3291840" y="2707739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64A34D23-6FCE-544A-98D8-028C35B87158}"/>
                </a:ext>
              </a:extLst>
            </p:cNvPr>
            <p:cNvSpPr/>
            <p:nvPr/>
          </p:nvSpPr>
          <p:spPr>
            <a:xfrm>
              <a:off x="3288772" y="307630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1F9C2088-E228-6240-8476-11F4AEA4E6D8}"/>
                </a:ext>
              </a:extLst>
            </p:cNvPr>
            <p:cNvSpPr/>
            <p:nvPr/>
          </p:nvSpPr>
          <p:spPr>
            <a:xfrm>
              <a:off x="3288059" y="344057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74C3D5E2-52CC-814F-8647-4A1D5D7D8EC1}"/>
                </a:ext>
              </a:extLst>
            </p:cNvPr>
            <p:cNvSpPr/>
            <p:nvPr/>
          </p:nvSpPr>
          <p:spPr>
            <a:xfrm>
              <a:off x="3296156" y="3805661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F06ADBF4-F1DC-E94F-9BCE-8A9F1CD62BA2}"/>
                </a:ext>
              </a:extLst>
            </p:cNvPr>
            <p:cNvSpPr/>
            <p:nvPr/>
          </p:nvSpPr>
          <p:spPr>
            <a:xfrm>
              <a:off x="3296156" y="416932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8835DD8C-4900-4E4D-87E6-0F416DAF9855}"/>
                </a:ext>
              </a:extLst>
            </p:cNvPr>
            <p:cNvSpPr/>
            <p:nvPr/>
          </p:nvSpPr>
          <p:spPr>
            <a:xfrm>
              <a:off x="3296156" y="4532993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D64BDAE-B98C-F746-8916-08AA5C988A11}"/>
              </a:ext>
            </a:extLst>
          </p:cNvPr>
          <p:cNvGrpSpPr/>
          <p:nvPr/>
        </p:nvGrpSpPr>
        <p:grpSpPr>
          <a:xfrm>
            <a:off x="-3694057" y="2581231"/>
            <a:ext cx="946087" cy="4589097"/>
            <a:chOff x="2580771" y="129710"/>
            <a:chExt cx="1720705" cy="7282406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B6A66213-D0CA-9643-A83D-64E99D54144B}"/>
                </a:ext>
              </a:extLst>
            </p:cNvPr>
            <p:cNvSpPr/>
            <p:nvPr/>
          </p:nvSpPr>
          <p:spPr>
            <a:xfrm>
              <a:off x="2580771" y="129710"/>
              <a:ext cx="1720705" cy="7282406"/>
            </a:xfrm>
            <a:prstGeom prst="roundRect">
              <a:avLst>
                <a:gd name="adj" fmla="val 1903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5459386-BB0A-8B4C-8729-0CECF3CEF57C}"/>
                </a:ext>
              </a:extLst>
            </p:cNvPr>
            <p:cNvGrpSpPr/>
            <p:nvPr/>
          </p:nvGrpSpPr>
          <p:grpSpPr>
            <a:xfrm>
              <a:off x="2835268" y="571499"/>
              <a:ext cx="1206228" cy="555172"/>
              <a:chOff x="2835268" y="571499"/>
              <a:chExt cx="1206228" cy="555172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893B0B3-BC31-9841-A478-72F5551E234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1F69BDC-EC2D-504D-906C-FE785157A3C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853C28D-8CE0-A042-8339-68ACED3E77B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040A971-7C2E-FD4E-8578-1270E996ED2E}"/>
                </a:ext>
              </a:extLst>
            </p:cNvPr>
            <p:cNvGrpSpPr/>
            <p:nvPr/>
          </p:nvGrpSpPr>
          <p:grpSpPr>
            <a:xfrm>
              <a:off x="2838009" y="1917193"/>
              <a:ext cx="1206228" cy="555172"/>
              <a:chOff x="2835268" y="571499"/>
              <a:chExt cx="1206228" cy="555172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6BA778F1-112B-904D-8FAE-F9282EBE3C0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F296C7C-C5C8-EC40-BDF6-021E2F51CFA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149D610-951E-104A-A83F-D5A078FF3A7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58FBDB6-17D6-5543-A09E-6D1CC1B11E49}"/>
                </a:ext>
              </a:extLst>
            </p:cNvPr>
            <p:cNvGrpSpPr/>
            <p:nvPr/>
          </p:nvGrpSpPr>
          <p:grpSpPr>
            <a:xfrm>
              <a:off x="2829515" y="1244346"/>
              <a:ext cx="1206228" cy="555172"/>
              <a:chOff x="2835268" y="571499"/>
              <a:chExt cx="1206228" cy="555172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BF2812AF-F2AA-5540-96F9-A1EDCB3D34F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0450B449-8A75-7649-B001-818CFA45A55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D525D77-C806-F44D-B2B2-F2EE8AFF36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8715700-2BE9-9643-8E94-290285C85DB9}"/>
                </a:ext>
              </a:extLst>
            </p:cNvPr>
            <p:cNvGrpSpPr/>
            <p:nvPr/>
          </p:nvGrpSpPr>
          <p:grpSpPr>
            <a:xfrm>
              <a:off x="2829515" y="2575367"/>
              <a:ext cx="1206228" cy="555172"/>
              <a:chOff x="2835268" y="571499"/>
              <a:chExt cx="1206228" cy="555172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26F27DE-FAF8-864B-A516-93562C8BDCED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2BBE130E-C275-E34D-AB67-5FA963A6DAB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E177729B-0928-C44E-ACE1-78D6656C23E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EC60D18A-1166-644F-823A-E83637B36BBE}"/>
                </a:ext>
              </a:extLst>
            </p:cNvPr>
            <p:cNvGrpSpPr/>
            <p:nvPr/>
          </p:nvGrpSpPr>
          <p:grpSpPr>
            <a:xfrm>
              <a:off x="2832256" y="3233541"/>
              <a:ext cx="1206228" cy="555172"/>
              <a:chOff x="2835268" y="571499"/>
              <a:chExt cx="1206228" cy="555172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8BA9E024-7847-CE46-85A8-3B235EDD39C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26E1F7B0-5D54-2D4F-ADF1-794C6B94CBC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F3F08460-3DC0-FB46-A541-D7D7C23C6A6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142B256-660F-034E-A6FE-72DD908F48D6}"/>
                </a:ext>
              </a:extLst>
            </p:cNvPr>
            <p:cNvGrpSpPr/>
            <p:nvPr/>
          </p:nvGrpSpPr>
          <p:grpSpPr>
            <a:xfrm>
              <a:off x="2817205" y="3891715"/>
              <a:ext cx="1206228" cy="555172"/>
              <a:chOff x="2835268" y="571499"/>
              <a:chExt cx="1206228" cy="555172"/>
            </a:xfrm>
          </p:grpSpPr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EA9293D7-2519-1347-92FD-388A51BF95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08724520-A5F2-DB47-B405-6CF21800121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2242DC8-05DF-CF48-B5A8-60DDE86D293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56E5D3C-2C89-8546-9F46-587D91A17C22}"/>
                </a:ext>
              </a:extLst>
            </p:cNvPr>
            <p:cNvGrpSpPr/>
            <p:nvPr/>
          </p:nvGrpSpPr>
          <p:grpSpPr>
            <a:xfrm>
              <a:off x="2811452" y="4549889"/>
              <a:ext cx="1206228" cy="555172"/>
              <a:chOff x="2835268" y="571499"/>
              <a:chExt cx="1206228" cy="555172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27523FEF-08CB-2245-8E97-BCFE05C24295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B165B741-556A-2F4C-A552-5F5E991403E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D63F0A7E-39D3-844B-A699-02EB52EF87D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6C977BBD-DB0F-DF45-A294-1349B947026D}"/>
                </a:ext>
              </a:extLst>
            </p:cNvPr>
            <p:cNvGrpSpPr/>
            <p:nvPr/>
          </p:nvGrpSpPr>
          <p:grpSpPr>
            <a:xfrm>
              <a:off x="2817205" y="5222736"/>
              <a:ext cx="1206228" cy="555172"/>
              <a:chOff x="2835268" y="571499"/>
              <a:chExt cx="1206228" cy="555172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AB9750FC-3A10-E94D-A5A1-1E5408FB0BB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DF8C0C9B-ABE3-DA4A-B052-5C31416075FD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2A7729EE-F55E-024D-B786-332C57946AD3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175FBDCC-B343-E940-9B6C-70194F5E7680}"/>
              </a:ext>
            </a:extLst>
          </p:cNvPr>
          <p:cNvSpPr/>
          <p:nvPr/>
        </p:nvSpPr>
        <p:spPr>
          <a:xfrm>
            <a:off x="-2239296" y="5994351"/>
            <a:ext cx="2534855" cy="177092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09E5BF-9862-6D4A-B8DA-8F8051475126}"/>
              </a:ext>
            </a:extLst>
          </p:cNvPr>
          <p:cNvSpPr/>
          <p:nvPr/>
        </p:nvSpPr>
        <p:spPr>
          <a:xfrm>
            <a:off x="-350692" y="6457340"/>
            <a:ext cx="2050518" cy="146033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D8762446-89B7-094C-8AFF-BCE1ACC594D7}"/>
              </a:ext>
            </a:extLst>
          </p:cNvPr>
          <p:cNvGrpSpPr/>
          <p:nvPr/>
        </p:nvGrpSpPr>
        <p:grpSpPr>
          <a:xfrm>
            <a:off x="-4796235" y="4422715"/>
            <a:ext cx="1197774" cy="3143272"/>
            <a:chOff x="0" y="2032323"/>
            <a:chExt cx="1956121" cy="5133371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19ED3D85-6868-3D4E-926A-F2CA9C26BE96}"/>
                </a:ext>
              </a:extLst>
            </p:cNvPr>
            <p:cNvSpPr/>
            <p:nvPr/>
          </p:nvSpPr>
          <p:spPr>
            <a:xfrm>
              <a:off x="0" y="2032323"/>
              <a:ext cx="1956121" cy="513337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FE4FF9B-0B3A-AC44-BF8B-2CF66DD5BD25}"/>
                </a:ext>
              </a:extLst>
            </p:cNvPr>
            <p:cNvSpPr/>
            <p:nvPr/>
          </p:nvSpPr>
          <p:spPr>
            <a:xfrm>
              <a:off x="230530" y="240753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C1F36A4-C7C0-FF48-AE85-8728D5DD117D}"/>
                </a:ext>
              </a:extLst>
            </p:cNvPr>
            <p:cNvSpPr/>
            <p:nvPr/>
          </p:nvSpPr>
          <p:spPr>
            <a:xfrm>
              <a:off x="230530" y="291965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27389AD-04D3-2A44-9448-26FBC91AFEA9}"/>
                </a:ext>
              </a:extLst>
            </p:cNvPr>
            <p:cNvSpPr/>
            <p:nvPr/>
          </p:nvSpPr>
          <p:spPr>
            <a:xfrm>
              <a:off x="228600" y="3441066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32A81191-1666-FB48-81C2-A5DA14B04836}"/>
                </a:ext>
              </a:extLst>
            </p:cNvPr>
            <p:cNvSpPr/>
            <p:nvPr/>
          </p:nvSpPr>
          <p:spPr>
            <a:xfrm>
              <a:off x="226206" y="3950918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BA3ED165-0C56-1B47-B339-9A88D1D1EC33}"/>
                </a:ext>
              </a:extLst>
            </p:cNvPr>
            <p:cNvSpPr/>
            <p:nvPr/>
          </p:nvSpPr>
          <p:spPr>
            <a:xfrm>
              <a:off x="228600" y="4464136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0F3157D9-1EE5-B34B-8B36-9944D5C26C27}"/>
                </a:ext>
              </a:extLst>
            </p:cNvPr>
            <p:cNvSpPr/>
            <p:nvPr/>
          </p:nvSpPr>
          <p:spPr>
            <a:xfrm>
              <a:off x="228600" y="4940875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8E47999-6309-6646-B5BF-4FAD8697F6CE}"/>
                </a:ext>
              </a:extLst>
            </p:cNvPr>
            <p:cNvSpPr/>
            <p:nvPr/>
          </p:nvSpPr>
          <p:spPr>
            <a:xfrm>
              <a:off x="228600" y="541761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CB54C0A2-6ED3-F443-A750-7596D4E379BB}"/>
                </a:ext>
              </a:extLst>
            </p:cNvPr>
            <p:cNvSpPr/>
            <p:nvPr/>
          </p:nvSpPr>
          <p:spPr>
            <a:xfrm>
              <a:off x="228600" y="5893038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60" name="Picture 259">
            <a:extLst>
              <a:ext uri="{FF2B5EF4-FFF2-40B4-BE49-F238E27FC236}">
                <a16:creationId xmlns:a16="http://schemas.microsoft.com/office/drawing/2014/main" id="{338AC4F0-8569-E848-8FC4-FFD10B1C833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1309" y="1489955"/>
            <a:ext cx="1157651" cy="1157651"/>
          </a:xfrm>
          <a:prstGeom prst="rect">
            <a:avLst/>
          </a:prstGeom>
        </p:spPr>
      </p:pic>
      <p:pic>
        <p:nvPicPr>
          <p:cNvPr id="264" name="Picture 263">
            <a:extLst>
              <a:ext uri="{FF2B5EF4-FFF2-40B4-BE49-F238E27FC236}">
                <a16:creationId xmlns:a16="http://schemas.microsoft.com/office/drawing/2014/main" id="{310B34CF-DD6D-434A-BA6F-E14581F0F81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684" y="317047"/>
            <a:ext cx="1944320" cy="19443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6184797" y="1767490"/>
            <a:ext cx="7027762" cy="7894237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2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451000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AFE620D-26B6-8447-A076-C56C79188BAB}"/>
              </a:ext>
            </a:extLst>
          </p:cNvPr>
          <p:cNvCxnSpPr>
            <a:cxnSpLocks/>
          </p:cNvCxnSpPr>
          <p:nvPr/>
        </p:nvCxnSpPr>
        <p:spPr>
          <a:xfrm>
            <a:off x="526176" y="5311328"/>
            <a:ext cx="0" cy="1145952"/>
          </a:xfrm>
          <a:prstGeom prst="line">
            <a:avLst/>
          </a:prstGeom>
          <a:ln w="79375">
            <a:solidFill>
              <a:srgbClr val="9F8E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71CDFE6C-7A74-9441-95DF-42A1682CA66D}"/>
              </a:ext>
            </a:extLst>
          </p:cNvPr>
          <p:cNvCxnSpPr>
            <a:cxnSpLocks/>
          </p:cNvCxnSpPr>
          <p:nvPr/>
        </p:nvCxnSpPr>
        <p:spPr>
          <a:xfrm>
            <a:off x="1699826" y="5733474"/>
            <a:ext cx="0" cy="1145952"/>
          </a:xfrm>
          <a:prstGeom prst="line">
            <a:avLst/>
          </a:prstGeom>
          <a:ln w="79375">
            <a:solidFill>
              <a:srgbClr val="9F8E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Oval 224">
            <a:extLst>
              <a:ext uri="{FF2B5EF4-FFF2-40B4-BE49-F238E27FC236}">
                <a16:creationId xmlns:a16="http://schemas.microsoft.com/office/drawing/2014/main" id="{7161558A-4C2F-CB47-8188-0E4CE570F0B8}"/>
              </a:ext>
            </a:extLst>
          </p:cNvPr>
          <p:cNvSpPr/>
          <p:nvPr/>
        </p:nvSpPr>
        <p:spPr>
          <a:xfrm>
            <a:off x="-133026" y="4209683"/>
            <a:ext cx="1315562" cy="125642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4D2A407E-CA31-4340-8B7A-A8796F70B533}"/>
              </a:ext>
            </a:extLst>
          </p:cNvPr>
          <p:cNvSpPr/>
          <p:nvPr/>
        </p:nvSpPr>
        <p:spPr>
          <a:xfrm>
            <a:off x="1171174" y="4863370"/>
            <a:ext cx="1010913" cy="9654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544DCCC5-4FC1-E945-9095-42940BE5A65F}"/>
              </a:ext>
            </a:extLst>
          </p:cNvPr>
          <p:cNvSpPr txBox="1"/>
          <p:nvPr/>
        </p:nvSpPr>
        <p:spPr>
          <a:xfrm>
            <a:off x="674567" y="511142"/>
            <a:ext cx="10800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JFRockSolid" pitchFamily="2" charset="0"/>
              </a:rPr>
              <a:t>Picture Title</a:t>
            </a:r>
          </a:p>
        </p:txBody>
      </p:sp>
      <p:grpSp>
        <p:nvGrpSpPr>
          <p:cNvPr id="276" name="Group 275">
            <a:extLst>
              <a:ext uri="{FF2B5EF4-FFF2-40B4-BE49-F238E27FC236}">
                <a16:creationId xmlns:a16="http://schemas.microsoft.com/office/drawing/2014/main" id="{86057F43-F6B6-C549-9928-55AC83FD1E5D}"/>
              </a:ext>
            </a:extLst>
          </p:cNvPr>
          <p:cNvGrpSpPr/>
          <p:nvPr/>
        </p:nvGrpSpPr>
        <p:grpSpPr>
          <a:xfrm>
            <a:off x="792480" y="1895833"/>
            <a:ext cx="3248297" cy="4974960"/>
            <a:chOff x="792480" y="7016475"/>
            <a:chExt cx="3248297" cy="4974960"/>
          </a:xfrm>
        </p:grpSpPr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A2400DAA-BECB-C947-B5FE-2E2172E4303C}"/>
                </a:ext>
              </a:extLst>
            </p:cNvPr>
            <p:cNvGrpSpPr/>
            <p:nvPr/>
          </p:nvGrpSpPr>
          <p:grpSpPr>
            <a:xfrm>
              <a:off x="792480" y="7016475"/>
              <a:ext cx="3248297" cy="4974960"/>
              <a:chOff x="792480" y="1913238"/>
              <a:chExt cx="3248297" cy="4974960"/>
            </a:xfrm>
          </p:grpSpPr>
          <p:sp>
            <p:nvSpPr>
              <p:cNvPr id="279" name="Rectangle 278">
                <a:extLst>
                  <a:ext uri="{FF2B5EF4-FFF2-40B4-BE49-F238E27FC236}">
                    <a16:creationId xmlns:a16="http://schemas.microsoft.com/office/drawing/2014/main" id="{10948CD5-744D-0247-8C0A-9BE54B8673C7}"/>
                  </a:ext>
                </a:extLst>
              </p:cNvPr>
              <p:cNvSpPr/>
              <p:nvPr/>
            </p:nvSpPr>
            <p:spPr>
              <a:xfrm>
                <a:off x="2128010" y="4388810"/>
                <a:ext cx="492406" cy="2499388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0" name="Rounded Rectangle 279">
                <a:extLst>
                  <a:ext uri="{FF2B5EF4-FFF2-40B4-BE49-F238E27FC236}">
                    <a16:creationId xmlns:a16="http://schemas.microsoft.com/office/drawing/2014/main" id="{8AD6A150-C083-CF42-A61F-6BC354021322}"/>
                  </a:ext>
                </a:extLst>
              </p:cNvPr>
              <p:cNvSpPr/>
              <p:nvPr/>
            </p:nvSpPr>
            <p:spPr>
              <a:xfrm>
                <a:off x="792480" y="2474840"/>
                <a:ext cx="3248297" cy="187583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1016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id="{1B92CDD5-0579-6849-9B73-39CB273462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70514" y="1915886"/>
                <a:ext cx="0" cy="502978"/>
              </a:xfrm>
              <a:prstGeom prst="line">
                <a:avLst/>
              </a:prstGeom>
              <a:ln w="603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2" name="Manual Operation 281">
                <a:extLst>
                  <a:ext uri="{FF2B5EF4-FFF2-40B4-BE49-F238E27FC236}">
                    <a16:creationId xmlns:a16="http://schemas.microsoft.com/office/drawing/2014/main" id="{F1B69D1B-1F8E-3743-BF04-0F395831CEA6}"/>
                  </a:ext>
                </a:extLst>
              </p:cNvPr>
              <p:cNvSpPr/>
              <p:nvPr/>
            </p:nvSpPr>
            <p:spPr>
              <a:xfrm rot="10800000">
                <a:off x="3356050" y="2006857"/>
                <a:ext cx="428928" cy="287382"/>
              </a:xfrm>
              <a:prstGeom prst="flowChartManualOperat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99EC1C70-0E86-A94F-9740-A93596F06F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96551" y="1913238"/>
                <a:ext cx="0" cy="502978"/>
              </a:xfrm>
              <a:prstGeom prst="line">
                <a:avLst/>
              </a:prstGeom>
              <a:ln w="603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4" name="Manual Operation 283">
                <a:extLst>
                  <a:ext uri="{FF2B5EF4-FFF2-40B4-BE49-F238E27FC236}">
                    <a16:creationId xmlns:a16="http://schemas.microsoft.com/office/drawing/2014/main" id="{80D8D158-4203-F440-8CE4-3061220E3489}"/>
                  </a:ext>
                </a:extLst>
              </p:cNvPr>
              <p:cNvSpPr/>
              <p:nvPr/>
            </p:nvSpPr>
            <p:spPr>
              <a:xfrm rot="10800000">
                <a:off x="2182087" y="2004209"/>
                <a:ext cx="428928" cy="287382"/>
              </a:xfrm>
              <a:prstGeom prst="flowChartManualOperat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id="{FE72CE9A-29E9-804B-8B56-9EEE3BBA18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51684" y="1920689"/>
                <a:ext cx="0" cy="502978"/>
              </a:xfrm>
              <a:prstGeom prst="line">
                <a:avLst/>
              </a:prstGeom>
              <a:ln w="603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6" name="Manual Operation 285">
                <a:extLst>
                  <a:ext uri="{FF2B5EF4-FFF2-40B4-BE49-F238E27FC236}">
                    <a16:creationId xmlns:a16="http://schemas.microsoft.com/office/drawing/2014/main" id="{692A61CF-00A7-CD42-89D5-1338AEF4329E}"/>
                  </a:ext>
                </a:extLst>
              </p:cNvPr>
              <p:cNvSpPr/>
              <p:nvPr/>
            </p:nvSpPr>
            <p:spPr>
              <a:xfrm rot="10800000">
                <a:off x="937220" y="2011660"/>
                <a:ext cx="428928" cy="287382"/>
              </a:xfrm>
              <a:prstGeom prst="flowChartManualOperat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78" name="TextBox 277">
              <a:extLst>
                <a:ext uri="{FF2B5EF4-FFF2-40B4-BE49-F238E27FC236}">
                  <a16:creationId xmlns:a16="http://schemas.microsoft.com/office/drawing/2014/main" id="{B5BD49F0-02F2-ED4E-A5AB-AB5C709723FA}"/>
                </a:ext>
              </a:extLst>
            </p:cNvPr>
            <p:cNvSpPr txBox="1"/>
            <p:nvPr/>
          </p:nvSpPr>
          <p:spPr>
            <a:xfrm>
              <a:off x="1217208" y="8330899"/>
              <a:ext cx="22043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Image Goes Here</a:t>
              </a:r>
            </a:p>
          </p:txBody>
        </p:sp>
      </p:grpSp>
      <p:sp>
        <p:nvSpPr>
          <p:cNvPr id="287" name="TextBox 286">
            <a:extLst>
              <a:ext uri="{FF2B5EF4-FFF2-40B4-BE49-F238E27FC236}">
                <a16:creationId xmlns:a16="http://schemas.microsoft.com/office/drawing/2014/main" id="{E0E1D331-1C07-0B49-863C-B90F77AC3BB5}"/>
              </a:ext>
            </a:extLst>
          </p:cNvPr>
          <p:cNvSpPr txBox="1"/>
          <p:nvPr/>
        </p:nvSpPr>
        <p:spPr>
          <a:xfrm>
            <a:off x="376226" y="6185040"/>
            <a:ext cx="1080006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0" dirty="0">
                <a:solidFill>
                  <a:schemeClr val="bg1"/>
                </a:solidFill>
                <a:latin typeface="JFRockSolid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86928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roup 177">
            <a:extLst>
              <a:ext uri="{FF2B5EF4-FFF2-40B4-BE49-F238E27FC236}">
                <a16:creationId xmlns:a16="http://schemas.microsoft.com/office/drawing/2014/main" id="{6C063590-3221-0A40-B9A7-4D1BE4AA2E33}"/>
              </a:ext>
            </a:extLst>
          </p:cNvPr>
          <p:cNvGrpSpPr/>
          <p:nvPr/>
        </p:nvGrpSpPr>
        <p:grpSpPr>
          <a:xfrm>
            <a:off x="-1763396" y="3142833"/>
            <a:ext cx="1372194" cy="5948936"/>
            <a:chOff x="2628792" y="3121018"/>
            <a:chExt cx="1372194" cy="5948936"/>
          </a:xfrm>
        </p:grpSpPr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9640E0A8-492F-944C-A52A-FBCB95DD294B}"/>
                </a:ext>
              </a:extLst>
            </p:cNvPr>
            <p:cNvSpPr/>
            <p:nvPr/>
          </p:nvSpPr>
          <p:spPr>
            <a:xfrm>
              <a:off x="2628792" y="3121018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7E16E9E3-5CEE-8E43-AAB7-2D4FB13ADBF0}"/>
                </a:ext>
              </a:extLst>
            </p:cNvPr>
            <p:cNvGrpSpPr/>
            <p:nvPr/>
          </p:nvGrpSpPr>
          <p:grpSpPr>
            <a:xfrm>
              <a:off x="2831743" y="3481912"/>
              <a:ext cx="961919" cy="453515"/>
              <a:chOff x="2835268" y="571499"/>
              <a:chExt cx="1206228" cy="555172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9AE16C1A-A10F-044B-BA0B-2414BD57591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51D28FC9-08BE-694D-A568-9E09C20094D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A82EABBC-5345-784B-B823-470AD005BCE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DDA782FA-30ED-714A-AA51-34BDBD436282}"/>
                </a:ext>
              </a:extLst>
            </p:cNvPr>
            <p:cNvGrpSpPr/>
            <p:nvPr/>
          </p:nvGrpSpPr>
          <p:grpSpPr>
            <a:xfrm>
              <a:off x="2833929" y="4581198"/>
              <a:ext cx="961919" cy="453515"/>
              <a:chOff x="2835268" y="571499"/>
              <a:chExt cx="1206228" cy="555172"/>
            </a:xfrm>
          </p:grpSpPr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35C47311-AEB4-1146-8B6A-2EA8ECA0E35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BFE7FC9E-759A-D745-8391-B5EF55DD949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9F5618A7-04CB-D041-A7C8-3AD968B5E8A1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311EB558-1D5D-B242-9DAB-59E7AA0FDE32}"/>
                </a:ext>
              </a:extLst>
            </p:cNvPr>
            <p:cNvGrpSpPr/>
            <p:nvPr/>
          </p:nvGrpSpPr>
          <p:grpSpPr>
            <a:xfrm>
              <a:off x="2827155" y="4031555"/>
              <a:ext cx="961919" cy="453515"/>
              <a:chOff x="2835268" y="571499"/>
              <a:chExt cx="1206228" cy="555172"/>
            </a:xfrm>
          </p:grpSpPr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267C3A3B-6539-734B-A7EB-EB2308CCC28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4114E732-40F0-EA4F-A81A-B558D712D1B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FC0EC189-A858-BA4E-8C65-5A1D9CFB45B4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ACE18C95-8F5D-EE4F-B03B-027D1C908D98}"/>
                </a:ext>
              </a:extLst>
            </p:cNvPr>
            <p:cNvGrpSpPr/>
            <p:nvPr/>
          </p:nvGrpSpPr>
          <p:grpSpPr>
            <a:xfrm>
              <a:off x="2827155" y="5118855"/>
              <a:ext cx="961919" cy="453515"/>
              <a:chOff x="2835268" y="571499"/>
              <a:chExt cx="1206228" cy="555172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C8325E6B-1EED-8F4E-B858-9AD13F07E777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381C21C7-6FEF-A446-B2F7-9CB19B7FD5AD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0B62DCBD-6683-6940-8806-6101887C077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375462A9-E2AD-4B4A-94C8-CADF4FBF98CB}"/>
                </a:ext>
              </a:extLst>
            </p:cNvPr>
            <p:cNvGrpSpPr/>
            <p:nvPr/>
          </p:nvGrpSpPr>
          <p:grpSpPr>
            <a:xfrm>
              <a:off x="2829341" y="5656511"/>
              <a:ext cx="961919" cy="453515"/>
              <a:chOff x="2835268" y="571499"/>
              <a:chExt cx="1206228" cy="555172"/>
            </a:xfrm>
          </p:grpSpPr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45BDD861-7875-7944-8EE4-39B738359D3E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7195B17A-9495-3A46-9E3A-A3BB49D1066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4A1EE8C-8B2B-3B49-9923-9E4EDDAECF1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AED9BB22-1F8D-7046-A060-5023B8284DCE}"/>
              </a:ext>
            </a:extLst>
          </p:cNvPr>
          <p:cNvGrpSpPr/>
          <p:nvPr/>
        </p:nvGrpSpPr>
        <p:grpSpPr>
          <a:xfrm>
            <a:off x="-1574849" y="6215983"/>
            <a:ext cx="961919" cy="453515"/>
            <a:chOff x="2835268" y="571499"/>
            <a:chExt cx="1206228" cy="555172"/>
          </a:xfrm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9DA0E44-C241-B643-969D-398DFFE5561A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5AF0368A-4190-634B-B395-11B013C52F47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5B818740-6057-804C-AC01-9887BD7377CD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56D68842-A97B-4C4D-B4AE-CE6D862BA48C}"/>
              </a:ext>
            </a:extLst>
          </p:cNvPr>
          <p:cNvGrpSpPr/>
          <p:nvPr/>
        </p:nvGrpSpPr>
        <p:grpSpPr>
          <a:xfrm>
            <a:off x="-1579437" y="6753640"/>
            <a:ext cx="961919" cy="453515"/>
            <a:chOff x="2835268" y="571499"/>
            <a:chExt cx="1206228" cy="555172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27A408CE-FE9D-3147-8C4D-B62A32898202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A4986331-C7A6-3546-9D61-2528789BC032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04E4B6-4F2D-EE4E-93D9-2009A7A8BAFA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C037D2B4-30AD-9046-AE87-7A93188EE51A}"/>
              </a:ext>
            </a:extLst>
          </p:cNvPr>
          <p:cNvGrpSpPr/>
          <p:nvPr/>
        </p:nvGrpSpPr>
        <p:grpSpPr>
          <a:xfrm>
            <a:off x="-1574849" y="7303283"/>
            <a:ext cx="961919" cy="453515"/>
            <a:chOff x="2835268" y="571499"/>
            <a:chExt cx="1206228" cy="555172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9D28455-A91E-FC43-A4DC-1D5FDB3ECF64}"/>
                </a:ext>
              </a:extLst>
            </p:cNvPr>
            <p:cNvSpPr/>
            <p:nvPr/>
          </p:nvSpPr>
          <p:spPr>
            <a:xfrm>
              <a:off x="2835268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D61F12E-531A-174D-9D93-BD3D7272ACA4}"/>
                </a:ext>
              </a:extLst>
            </p:cNvPr>
            <p:cNvSpPr/>
            <p:nvPr/>
          </p:nvSpPr>
          <p:spPr>
            <a:xfrm>
              <a:off x="3316334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21714BE2-6F67-7648-AA0B-71EEB5A27DE8}"/>
                </a:ext>
              </a:extLst>
            </p:cNvPr>
            <p:cNvSpPr/>
            <p:nvPr/>
          </p:nvSpPr>
          <p:spPr>
            <a:xfrm>
              <a:off x="3808905" y="571499"/>
              <a:ext cx="232591" cy="5551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C1C3D222-8F67-7E43-8832-91AF3F99E656}"/>
              </a:ext>
            </a:extLst>
          </p:cNvPr>
          <p:cNvGrpSpPr/>
          <p:nvPr/>
        </p:nvGrpSpPr>
        <p:grpSpPr>
          <a:xfrm>
            <a:off x="-2720321" y="4125251"/>
            <a:ext cx="1308330" cy="3433398"/>
            <a:chOff x="3158312" y="2032323"/>
            <a:chExt cx="1956121" cy="5133371"/>
          </a:xfrm>
        </p:grpSpPr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78DEF489-C429-DE45-A64E-73912805B905}"/>
                </a:ext>
              </a:extLst>
            </p:cNvPr>
            <p:cNvSpPr/>
            <p:nvPr/>
          </p:nvSpPr>
          <p:spPr>
            <a:xfrm>
              <a:off x="3158312" y="2032323"/>
              <a:ext cx="1956121" cy="5133371"/>
            </a:xfrm>
            <a:prstGeom prst="roundRect">
              <a:avLst>
                <a:gd name="adj" fmla="val 0"/>
              </a:avLst>
            </a:prstGeom>
            <a:solidFill>
              <a:srgbClr val="FFB2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C9623A36-51A1-8A47-98E4-5AF4BB0B2D20}"/>
                </a:ext>
              </a:extLst>
            </p:cNvPr>
            <p:cNvSpPr/>
            <p:nvPr/>
          </p:nvSpPr>
          <p:spPr>
            <a:xfrm>
              <a:off x="3288772" y="2342655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5C0C9A9C-6AFF-2944-A3B1-9AED3CCF377C}"/>
                </a:ext>
              </a:extLst>
            </p:cNvPr>
            <p:cNvSpPr/>
            <p:nvPr/>
          </p:nvSpPr>
          <p:spPr>
            <a:xfrm>
              <a:off x="3291840" y="2707739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64A34D23-6FCE-544A-98D8-028C35B87158}"/>
                </a:ext>
              </a:extLst>
            </p:cNvPr>
            <p:cNvSpPr/>
            <p:nvPr/>
          </p:nvSpPr>
          <p:spPr>
            <a:xfrm>
              <a:off x="3288772" y="307630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1F9C2088-E228-6240-8476-11F4AEA4E6D8}"/>
                </a:ext>
              </a:extLst>
            </p:cNvPr>
            <p:cNvSpPr/>
            <p:nvPr/>
          </p:nvSpPr>
          <p:spPr>
            <a:xfrm>
              <a:off x="3288059" y="344057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74C3D5E2-52CC-814F-8647-4A1D5D7D8EC1}"/>
                </a:ext>
              </a:extLst>
            </p:cNvPr>
            <p:cNvSpPr/>
            <p:nvPr/>
          </p:nvSpPr>
          <p:spPr>
            <a:xfrm>
              <a:off x="3296156" y="3805661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F06ADBF4-F1DC-E94F-9BCE-8A9F1CD62BA2}"/>
                </a:ext>
              </a:extLst>
            </p:cNvPr>
            <p:cNvSpPr/>
            <p:nvPr/>
          </p:nvSpPr>
          <p:spPr>
            <a:xfrm>
              <a:off x="3296156" y="4169327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8835DD8C-4900-4E4D-87E6-0F416DAF9855}"/>
                </a:ext>
              </a:extLst>
            </p:cNvPr>
            <p:cNvSpPr/>
            <p:nvPr/>
          </p:nvSpPr>
          <p:spPr>
            <a:xfrm>
              <a:off x="3296156" y="4532993"/>
              <a:ext cx="1657864" cy="239291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D64BDAE-B98C-F746-8916-08AA5C988A11}"/>
              </a:ext>
            </a:extLst>
          </p:cNvPr>
          <p:cNvGrpSpPr/>
          <p:nvPr/>
        </p:nvGrpSpPr>
        <p:grpSpPr>
          <a:xfrm>
            <a:off x="-3694057" y="2581231"/>
            <a:ext cx="946087" cy="4589097"/>
            <a:chOff x="2580771" y="129710"/>
            <a:chExt cx="1720705" cy="7282406"/>
          </a:xfrm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B6A66213-D0CA-9643-A83D-64E99D54144B}"/>
                </a:ext>
              </a:extLst>
            </p:cNvPr>
            <p:cNvSpPr/>
            <p:nvPr/>
          </p:nvSpPr>
          <p:spPr>
            <a:xfrm>
              <a:off x="2580771" y="129710"/>
              <a:ext cx="1720705" cy="7282406"/>
            </a:xfrm>
            <a:prstGeom prst="roundRect">
              <a:avLst>
                <a:gd name="adj" fmla="val 1903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5459386-BB0A-8B4C-8729-0CECF3CEF57C}"/>
                </a:ext>
              </a:extLst>
            </p:cNvPr>
            <p:cNvGrpSpPr/>
            <p:nvPr/>
          </p:nvGrpSpPr>
          <p:grpSpPr>
            <a:xfrm>
              <a:off x="2835268" y="571499"/>
              <a:ext cx="1206228" cy="555172"/>
              <a:chOff x="2835268" y="571499"/>
              <a:chExt cx="1206228" cy="555172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893B0B3-BC31-9841-A478-72F5551E234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1F69BDC-EC2D-504D-906C-FE785157A3C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853C28D-8CE0-A042-8339-68ACED3E77B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040A971-7C2E-FD4E-8578-1270E996ED2E}"/>
                </a:ext>
              </a:extLst>
            </p:cNvPr>
            <p:cNvGrpSpPr/>
            <p:nvPr/>
          </p:nvGrpSpPr>
          <p:grpSpPr>
            <a:xfrm>
              <a:off x="2838009" y="1917193"/>
              <a:ext cx="1206228" cy="555172"/>
              <a:chOff x="2835268" y="571499"/>
              <a:chExt cx="1206228" cy="555172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6BA778F1-112B-904D-8FAE-F9282EBE3C0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7F296C7C-C5C8-EC40-BDF6-021E2F51CFA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149D610-951E-104A-A83F-D5A078FF3A7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558FBDB6-17D6-5543-A09E-6D1CC1B11E49}"/>
                </a:ext>
              </a:extLst>
            </p:cNvPr>
            <p:cNvGrpSpPr/>
            <p:nvPr/>
          </p:nvGrpSpPr>
          <p:grpSpPr>
            <a:xfrm>
              <a:off x="2829515" y="1244346"/>
              <a:ext cx="1206228" cy="555172"/>
              <a:chOff x="2835268" y="571499"/>
              <a:chExt cx="1206228" cy="555172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BF2812AF-F2AA-5540-96F9-A1EDCB3D34F3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0450B449-8A75-7649-B001-818CFA45A55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D525D77-C806-F44D-B2B2-F2EE8AFF36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D8715700-2BE9-9643-8E94-290285C85DB9}"/>
                </a:ext>
              </a:extLst>
            </p:cNvPr>
            <p:cNvGrpSpPr/>
            <p:nvPr/>
          </p:nvGrpSpPr>
          <p:grpSpPr>
            <a:xfrm>
              <a:off x="2829515" y="2575367"/>
              <a:ext cx="1206228" cy="555172"/>
              <a:chOff x="2835268" y="571499"/>
              <a:chExt cx="1206228" cy="555172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26F27DE-FAF8-864B-A516-93562C8BDCED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2BBE130E-C275-E34D-AB67-5FA963A6DAB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E177729B-0928-C44E-ACE1-78D6656C23E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EC60D18A-1166-644F-823A-E83637B36BBE}"/>
                </a:ext>
              </a:extLst>
            </p:cNvPr>
            <p:cNvGrpSpPr/>
            <p:nvPr/>
          </p:nvGrpSpPr>
          <p:grpSpPr>
            <a:xfrm>
              <a:off x="2832256" y="3233541"/>
              <a:ext cx="1206228" cy="555172"/>
              <a:chOff x="2835268" y="571499"/>
              <a:chExt cx="1206228" cy="555172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8BA9E024-7847-CE46-85A8-3B235EDD39C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26E1F7B0-5D54-2D4F-ADF1-794C6B94CBC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F3F08460-3DC0-FB46-A541-D7D7C23C6A67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F142B256-660F-034E-A6FE-72DD908F48D6}"/>
                </a:ext>
              </a:extLst>
            </p:cNvPr>
            <p:cNvGrpSpPr/>
            <p:nvPr/>
          </p:nvGrpSpPr>
          <p:grpSpPr>
            <a:xfrm>
              <a:off x="2817205" y="3891715"/>
              <a:ext cx="1206228" cy="555172"/>
              <a:chOff x="2835268" y="571499"/>
              <a:chExt cx="1206228" cy="555172"/>
            </a:xfrm>
          </p:grpSpPr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EA9293D7-2519-1347-92FD-388A51BF95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08724520-A5F2-DB47-B405-6CF218001219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2242DC8-05DF-CF48-B5A8-60DDE86D293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56E5D3C-2C89-8546-9F46-587D91A17C22}"/>
                </a:ext>
              </a:extLst>
            </p:cNvPr>
            <p:cNvGrpSpPr/>
            <p:nvPr/>
          </p:nvGrpSpPr>
          <p:grpSpPr>
            <a:xfrm>
              <a:off x="2811452" y="4549889"/>
              <a:ext cx="1206228" cy="555172"/>
              <a:chOff x="2835268" y="571499"/>
              <a:chExt cx="1206228" cy="555172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27523FEF-08CB-2245-8E97-BCFE05C24295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B165B741-556A-2F4C-A552-5F5E991403E8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D63F0A7E-39D3-844B-A699-02EB52EF87D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6C977BBD-DB0F-DF45-A294-1349B947026D}"/>
                </a:ext>
              </a:extLst>
            </p:cNvPr>
            <p:cNvGrpSpPr/>
            <p:nvPr/>
          </p:nvGrpSpPr>
          <p:grpSpPr>
            <a:xfrm>
              <a:off x="2817205" y="5222736"/>
              <a:ext cx="1206228" cy="555172"/>
              <a:chOff x="2835268" y="571499"/>
              <a:chExt cx="1206228" cy="555172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AB9750FC-3A10-E94D-A5A1-1E5408FB0BB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DF8C0C9B-ABE3-DA4A-B052-5C31416075FD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2A7729EE-F55E-024D-B786-332C57946AD3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175FBDCC-B343-E940-9B6C-70194F5E7680}"/>
              </a:ext>
            </a:extLst>
          </p:cNvPr>
          <p:cNvSpPr/>
          <p:nvPr/>
        </p:nvSpPr>
        <p:spPr>
          <a:xfrm>
            <a:off x="-2239296" y="5994351"/>
            <a:ext cx="2534855" cy="177092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309E5BF-9862-6D4A-B8DA-8F8051475126}"/>
              </a:ext>
            </a:extLst>
          </p:cNvPr>
          <p:cNvSpPr/>
          <p:nvPr/>
        </p:nvSpPr>
        <p:spPr>
          <a:xfrm>
            <a:off x="-350692" y="6457340"/>
            <a:ext cx="2050518" cy="146033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D8762446-89B7-094C-8AFF-BCE1ACC594D7}"/>
              </a:ext>
            </a:extLst>
          </p:cNvPr>
          <p:cNvGrpSpPr/>
          <p:nvPr/>
        </p:nvGrpSpPr>
        <p:grpSpPr>
          <a:xfrm>
            <a:off x="-4796235" y="4422715"/>
            <a:ext cx="1197774" cy="3143272"/>
            <a:chOff x="0" y="2032323"/>
            <a:chExt cx="1956121" cy="5133371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19ED3D85-6868-3D4E-926A-F2CA9C26BE96}"/>
                </a:ext>
              </a:extLst>
            </p:cNvPr>
            <p:cNvSpPr/>
            <p:nvPr/>
          </p:nvSpPr>
          <p:spPr>
            <a:xfrm>
              <a:off x="0" y="2032323"/>
              <a:ext cx="1956121" cy="513337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FE4FF9B-0B3A-AC44-BF8B-2CF66DD5BD25}"/>
                </a:ext>
              </a:extLst>
            </p:cNvPr>
            <p:cNvSpPr/>
            <p:nvPr/>
          </p:nvSpPr>
          <p:spPr>
            <a:xfrm>
              <a:off x="230530" y="240753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CC1F36A4-C7C0-FF48-AE85-8728D5DD117D}"/>
                </a:ext>
              </a:extLst>
            </p:cNvPr>
            <p:cNvSpPr/>
            <p:nvPr/>
          </p:nvSpPr>
          <p:spPr>
            <a:xfrm>
              <a:off x="230530" y="291965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27389AD-04D3-2A44-9448-26FBC91AFEA9}"/>
                </a:ext>
              </a:extLst>
            </p:cNvPr>
            <p:cNvSpPr/>
            <p:nvPr/>
          </p:nvSpPr>
          <p:spPr>
            <a:xfrm>
              <a:off x="228600" y="3441066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32A81191-1666-FB48-81C2-A5DA14B04836}"/>
                </a:ext>
              </a:extLst>
            </p:cNvPr>
            <p:cNvSpPr/>
            <p:nvPr/>
          </p:nvSpPr>
          <p:spPr>
            <a:xfrm>
              <a:off x="226206" y="3950918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BA3ED165-0C56-1B47-B339-9A88D1D1EC33}"/>
                </a:ext>
              </a:extLst>
            </p:cNvPr>
            <p:cNvSpPr/>
            <p:nvPr/>
          </p:nvSpPr>
          <p:spPr>
            <a:xfrm>
              <a:off x="228600" y="4464136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0F3157D9-1EE5-B34B-8B36-9944D5C26C27}"/>
                </a:ext>
              </a:extLst>
            </p:cNvPr>
            <p:cNvSpPr/>
            <p:nvPr/>
          </p:nvSpPr>
          <p:spPr>
            <a:xfrm>
              <a:off x="228600" y="4940875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8E47999-6309-6646-B5BF-4FAD8697F6CE}"/>
                </a:ext>
              </a:extLst>
            </p:cNvPr>
            <p:cNvSpPr/>
            <p:nvPr/>
          </p:nvSpPr>
          <p:spPr>
            <a:xfrm>
              <a:off x="228600" y="5417614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CB54C0A2-6ED3-F443-A750-7596D4E379BB}"/>
                </a:ext>
              </a:extLst>
            </p:cNvPr>
            <p:cNvSpPr/>
            <p:nvPr/>
          </p:nvSpPr>
          <p:spPr>
            <a:xfrm>
              <a:off x="228600" y="5893038"/>
              <a:ext cx="1470948" cy="335666"/>
            </a:xfrm>
            <a:prstGeom prst="roundRect">
              <a:avLst>
                <a:gd name="adj" fmla="val 33908"/>
              </a:avLst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60" name="Picture 259">
            <a:extLst>
              <a:ext uri="{FF2B5EF4-FFF2-40B4-BE49-F238E27FC236}">
                <a16:creationId xmlns:a16="http://schemas.microsoft.com/office/drawing/2014/main" id="{338AC4F0-8569-E848-8FC4-FFD10B1C833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1309" y="1489955"/>
            <a:ext cx="1157651" cy="1157651"/>
          </a:xfrm>
          <a:prstGeom prst="rect">
            <a:avLst/>
          </a:prstGeom>
        </p:spPr>
      </p:pic>
      <p:pic>
        <p:nvPicPr>
          <p:cNvPr id="264" name="Picture 263">
            <a:extLst>
              <a:ext uri="{FF2B5EF4-FFF2-40B4-BE49-F238E27FC236}">
                <a16:creationId xmlns:a16="http://schemas.microsoft.com/office/drawing/2014/main" id="{310B34CF-DD6D-434A-BA6F-E14581F0F81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684" y="317047"/>
            <a:ext cx="1944320" cy="19443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9100991" y="1843544"/>
            <a:ext cx="7027762" cy="7894237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2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451000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AFE620D-26B6-8447-A076-C56C79188BAB}"/>
              </a:ext>
            </a:extLst>
          </p:cNvPr>
          <p:cNvCxnSpPr>
            <a:cxnSpLocks/>
          </p:cNvCxnSpPr>
          <p:nvPr/>
        </p:nvCxnSpPr>
        <p:spPr>
          <a:xfrm>
            <a:off x="526176" y="5311328"/>
            <a:ext cx="0" cy="1145952"/>
          </a:xfrm>
          <a:prstGeom prst="line">
            <a:avLst/>
          </a:prstGeom>
          <a:ln w="79375">
            <a:solidFill>
              <a:srgbClr val="9F8E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71CDFE6C-7A74-9441-95DF-42A1682CA66D}"/>
              </a:ext>
            </a:extLst>
          </p:cNvPr>
          <p:cNvCxnSpPr>
            <a:cxnSpLocks/>
          </p:cNvCxnSpPr>
          <p:nvPr/>
        </p:nvCxnSpPr>
        <p:spPr>
          <a:xfrm>
            <a:off x="1699826" y="5733474"/>
            <a:ext cx="0" cy="1145952"/>
          </a:xfrm>
          <a:prstGeom prst="line">
            <a:avLst/>
          </a:prstGeom>
          <a:ln w="79375">
            <a:solidFill>
              <a:srgbClr val="9F8E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Oval 224">
            <a:extLst>
              <a:ext uri="{FF2B5EF4-FFF2-40B4-BE49-F238E27FC236}">
                <a16:creationId xmlns:a16="http://schemas.microsoft.com/office/drawing/2014/main" id="{7161558A-4C2F-CB47-8188-0E4CE570F0B8}"/>
              </a:ext>
            </a:extLst>
          </p:cNvPr>
          <p:cNvSpPr/>
          <p:nvPr/>
        </p:nvSpPr>
        <p:spPr>
          <a:xfrm>
            <a:off x="-133026" y="4209683"/>
            <a:ext cx="1315562" cy="125642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4D2A407E-CA31-4340-8B7A-A8796F70B533}"/>
              </a:ext>
            </a:extLst>
          </p:cNvPr>
          <p:cNvSpPr/>
          <p:nvPr/>
        </p:nvSpPr>
        <p:spPr>
          <a:xfrm>
            <a:off x="1171174" y="4863370"/>
            <a:ext cx="1010913" cy="9654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544DCCC5-4FC1-E945-9095-42940BE5A65F}"/>
              </a:ext>
            </a:extLst>
          </p:cNvPr>
          <p:cNvSpPr txBox="1"/>
          <p:nvPr/>
        </p:nvSpPr>
        <p:spPr>
          <a:xfrm>
            <a:off x="376226" y="51524"/>
            <a:ext cx="1080006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0" dirty="0">
                <a:solidFill>
                  <a:schemeClr val="bg1"/>
                </a:solidFill>
                <a:latin typeface="JFRockSolid" pitchFamily="2" charset="0"/>
              </a:rPr>
              <a:t>?</a:t>
            </a:r>
          </a:p>
        </p:txBody>
      </p:sp>
      <p:grpSp>
        <p:nvGrpSpPr>
          <p:cNvPr id="276" name="Group 275">
            <a:extLst>
              <a:ext uri="{FF2B5EF4-FFF2-40B4-BE49-F238E27FC236}">
                <a16:creationId xmlns:a16="http://schemas.microsoft.com/office/drawing/2014/main" id="{AAE136E4-04C0-D74F-9983-57CA4C00C946}"/>
              </a:ext>
            </a:extLst>
          </p:cNvPr>
          <p:cNvGrpSpPr/>
          <p:nvPr/>
        </p:nvGrpSpPr>
        <p:grpSpPr>
          <a:xfrm>
            <a:off x="6163349" y="6034014"/>
            <a:ext cx="345331" cy="826224"/>
            <a:chOff x="6641397" y="4346739"/>
            <a:chExt cx="345331" cy="826224"/>
          </a:xfrm>
        </p:grpSpPr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D6535701-425B-684E-915D-B57AAE7E60CC}"/>
                </a:ext>
              </a:extLst>
            </p:cNvPr>
            <p:cNvSpPr/>
            <p:nvPr/>
          </p:nvSpPr>
          <p:spPr>
            <a:xfrm>
              <a:off x="6711303" y="4346739"/>
              <a:ext cx="222702" cy="2130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8117993A-880C-BE49-A688-1279F428B342}"/>
                </a:ext>
              </a:extLst>
            </p:cNvPr>
            <p:cNvCxnSpPr>
              <a:cxnSpLocks/>
            </p:cNvCxnSpPr>
            <p:nvPr/>
          </p:nvCxnSpPr>
          <p:spPr>
            <a:xfrm>
              <a:off x="6824293" y="4554640"/>
              <a:ext cx="0" cy="428915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66F65176-B3AE-AE40-AE72-481A4593CA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24293" y="4733452"/>
              <a:ext cx="109712" cy="205605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90A67F1B-92C4-DA49-ABA7-8EB495084026}"/>
                </a:ext>
              </a:extLst>
            </p:cNvPr>
            <p:cNvCxnSpPr>
              <a:cxnSpLocks/>
            </p:cNvCxnSpPr>
            <p:nvPr/>
          </p:nvCxnSpPr>
          <p:spPr>
            <a:xfrm>
              <a:off x="6641397" y="4652465"/>
              <a:ext cx="173986" cy="78691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5D996276-45D3-4645-A7EB-73A80F7966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66473" y="4968225"/>
              <a:ext cx="164941" cy="204738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904F904A-559B-A947-844D-C132AEA633D8}"/>
                </a:ext>
              </a:extLst>
            </p:cNvPr>
            <p:cNvCxnSpPr>
              <a:cxnSpLocks/>
            </p:cNvCxnSpPr>
            <p:nvPr/>
          </p:nvCxnSpPr>
          <p:spPr>
            <a:xfrm>
              <a:off x="6822654" y="4976850"/>
              <a:ext cx="164074" cy="180718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3" name="Group 282">
            <a:extLst>
              <a:ext uri="{FF2B5EF4-FFF2-40B4-BE49-F238E27FC236}">
                <a16:creationId xmlns:a16="http://schemas.microsoft.com/office/drawing/2014/main" id="{19CA3F5C-3D93-A147-B1A6-D5738B17B480}"/>
              </a:ext>
            </a:extLst>
          </p:cNvPr>
          <p:cNvGrpSpPr/>
          <p:nvPr/>
        </p:nvGrpSpPr>
        <p:grpSpPr>
          <a:xfrm>
            <a:off x="4819885" y="6043260"/>
            <a:ext cx="472563" cy="826224"/>
            <a:chOff x="6594485" y="4346739"/>
            <a:chExt cx="472563" cy="826224"/>
          </a:xfrm>
        </p:grpSpPr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98AB6350-63C9-734E-A319-685BE76D3FBC}"/>
                </a:ext>
              </a:extLst>
            </p:cNvPr>
            <p:cNvSpPr/>
            <p:nvPr/>
          </p:nvSpPr>
          <p:spPr>
            <a:xfrm>
              <a:off x="6711303" y="4346739"/>
              <a:ext cx="222702" cy="2130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EC8A8C2E-A310-1443-804C-51D2FCCD6683}"/>
                </a:ext>
              </a:extLst>
            </p:cNvPr>
            <p:cNvCxnSpPr>
              <a:cxnSpLocks/>
            </p:cNvCxnSpPr>
            <p:nvPr/>
          </p:nvCxnSpPr>
          <p:spPr>
            <a:xfrm>
              <a:off x="6824293" y="4554640"/>
              <a:ext cx="0" cy="428915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F503A816-92F8-7248-B620-FE8BDA240156}"/>
                </a:ext>
              </a:extLst>
            </p:cNvPr>
            <p:cNvCxnSpPr>
              <a:cxnSpLocks/>
            </p:cNvCxnSpPr>
            <p:nvPr/>
          </p:nvCxnSpPr>
          <p:spPr>
            <a:xfrm>
              <a:off x="6594485" y="4731156"/>
              <a:ext cx="229808" cy="2296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>
              <a:extLst>
                <a:ext uri="{FF2B5EF4-FFF2-40B4-BE49-F238E27FC236}">
                  <a16:creationId xmlns:a16="http://schemas.microsoft.com/office/drawing/2014/main" id="{7B32DAD6-E04D-714B-84A9-9EC49814F4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15383" y="4731156"/>
              <a:ext cx="251665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0BAC2597-E8DB-5343-836B-C1924D73CE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66473" y="4968225"/>
              <a:ext cx="164941" cy="204738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4E376892-26B4-3B44-A238-CB6446531DCC}"/>
                </a:ext>
              </a:extLst>
            </p:cNvPr>
            <p:cNvCxnSpPr>
              <a:cxnSpLocks/>
            </p:cNvCxnSpPr>
            <p:nvPr/>
          </p:nvCxnSpPr>
          <p:spPr>
            <a:xfrm>
              <a:off x="6822654" y="4976850"/>
              <a:ext cx="164074" cy="180718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670311E-D930-394A-9D55-DE444F6DE262}"/>
              </a:ext>
            </a:extLst>
          </p:cNvPr>
          <p:cNvSpPr txBox="1"/>
          <p:nvPr/>
        </p:nvSpPr>
        <p:spPr>
          <a:xfrm rot="218777">
            <a:off x="6228473" y="4928641"/>
            <a:ext cx="1846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arker Felt Thin" panose="02000400000000000000" pitchFamily="2" charset="77"/>
              </a:rPr>
              <a:t>Why?</a:t>
            </a: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DFC7E9C1-6096-E94C-A427-E7C0213AFE51}"/>
              </a:ext>
            </a:extLst>
          </p:cNvPr>
          <p:cNvSpPr txBox="1"/>
          <p:nvPr/>
        </p:nvSpPr>
        <p:spPr>
          <a:xfrm rot="20169624">
            <a:off x="3377683" y="4974882"/>
            <a:ext cx="1846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arker Felt Thin" panose="02000400000000000000" pitchFamily="2" charset="77"/>
              </a:rPr>
              <a:t>Ask the audience a question.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84F6FA1-6F43-E24F-9305-5C600DE01D70}"/>
              </a:ext>
            </a:extLst>
          </p:cNvPr>
          <p:cNvSpPr/>
          <p:nvPr/>
        </p:nvSpPr>
        <p:spPr>
          <a:xfrm>
            <a:off x="4830920" y="5917894"/>
            <a:ext cx="115022" cy="1150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Oval 290">
            <a:extLst>
              <a:ext uri="{FF2B5EF4-FFF2-40B4-BE49-F238E27FC236}">
                <a16:creationId xmlns:a16="http://schemas.microsoft.com/office/drawing/2014/main" id="{53320DDB-11CA-4043-A8F9-C33092C79BCB}"/>
              </a:ext>
            </a:extLst>
          </p:cNvPr>
          <p:cNvSpPr/>
          <p:nvPr/>
        </p:nvSpPr>
        <p:spPr>
          <a:xfrm>
            <a:off x="4681595" y="5733474"/>
            <a:ext cx="172964" cy="1729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Oval 291">
            <a:extLst>
              <a:ext uri="{FF2B5EF4-FFF2-40B4-BE49-F238E27FC236}">
                <a16:creationId xmlns:a16="http://schemas.microsoft.com/office/drawing/2014/main" id="{81B2D13B-E099-C849-B952-531FE1E8E596}"/>
              </a:ext>
            </a:extLst>
          </p:cNvPr>
          <p:cNvSpPr/>
          <p:nvPr/>
        </p:nvSpPr>
        <p:spPr>
          <a:xfrm>
            <a:off x="4446295" y="5540856"/>
            <a:ext cx="232198" cy="23219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Oval 292">
            <a:extLst>
              <a:ext uri="{FF2B5EF4-FFF2-40B4-BE49-F238E27FC236}">
                <a16:creationId xmlns:a16="http://schemas.microsoft.com/office/drawing/2014/main" id="{94FD8337-1A80-134B-9339-5F9918C26E08}"/>
              </a:ext>
            </a:extLst>
          </p:cNvPr>
          <p:cNvSpPr/>
          <p:nvPr/>
        </p:nvSpPr>
        <p:spPr>
          <a:xfrm>
            <a:off x="6438722" y="5886499"/>
            <a:ext cx="115022" cy="1150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B9F99C47-DFA9-4247-9E44-3EC229770707}"/>
              </a:ext>
            </a:extLst>
          </p:cNvPr>
          <p:cNvSpPr/>
          <p:nvPr/>
        </p:nvSpPr>
        <p:spPr>
          <a:xfrm>
            <a:off x="6553744" y="5700433"/>
            <a:ext cx="172964" cy="1729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D17C5E3A-3BB8-3148-B365-B2DC58372757}"/>
              </a:ext>
            </a:extLst>
          </p:cNvPr>
          <p:cNvSpPr/>
          <p:nvPr/>
        </p:nvSpPr>
        <p:spPr>
          <a:xfrm>
            <a:off x="6491774" y="5411797"/>
            <a:ext cx="232198" cy="23219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79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E0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Picture 263">
            <a:extLst>
              <a:ext uri="{FF2B5EF4-FFF2-40B4-BE49-F238E27FC236}">
                <a16:creationId xmlns:a16="http://schemas.microsoft.com/office/drawing/2014/main" id="{310B34CF-DD6D-434A-BA6F-E14581F0F81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420297" y="381147"/>
            <a:ext cx="1944320" cy="19443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-13032977" y="-3688479"/>
            <a:ext cx="52023325" cy="49199261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3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3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451000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E637D-AED7-C942-885C-C670C746367E}"/>
              </a:ext>
            </a:extLst>
          </p:cNvPr>
          <p:cNvGrpSpPr/>
          <p:nvPr/>
        </p:nvGrpSpPr>
        <p:grpSpPr>
          <a:xfrm>
            <a:off x="-8663521" y="2597123"/>
            <a:ext cx="6978322" cy="6510538"/>
            <a:chOff x="-4796235" y="2581231"/>
            <a:chExt cx="6978322" cy="65105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063590-3221-0A40-B9A7-4D1BE4AA2E33}"/>
                </a:ext>
              </a:extLst>
            </p:cNvPr>
            <p:cNvGrpSpPr/>
            <p:nvPr/>
          </p:nvGrpSpPr>
          <p:grpSpPr>
            <a:xfrm>
              <a:off x="-1763396" y="3142833"/>
              <a:ext cx="1372194" cy="5948936"/>
              <a:chOff x="2628792" y="3121018"/>
              <a:chExt cx="1372194" cy="5948936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9640E0A8-492F-944C-A52A-FBCB95DD294B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E16E9E3-5CEE-8E43-AAB7-2D4FB13ADBF0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9AE16C1A-A10F-044B-BA0B-2414BD57591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1D28FC9-08BE-694D-A568-9E09C20094D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82EABBC-5345-784B-B823-470AD005BCE9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DA782FA-30ED-714A-AA51-34BDBD436282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5C47311-AEB4-1146-8B6A-2EA8ECA0E354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BFE7FC9E-759A-D745-8391-B5EF55DD949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9F5618A7-04CB-D041-A7C8-3AD968B5E8A1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11EB558-1D5D-B242-9DAB-59E7AA0FDE32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267C3A3B-6539-734B-A7EB-EB2308CCC28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4114E732-40F0-EA4F-A81A-B558D712D1B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C0EC189-A858-BA4E-8C65-5A1D9CFB45B4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CE18C95-8F5D-EE4F-B03B-027D1C908D98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C8325E6B-1EED-8F4E-B858-9AD13F07E77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381C21C7-6FEF-A446-B2F7-9CB19B7FD5A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0B62DCBD-6683-6940-8806-6101887C077F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75462A9-E2AD-4B4A-94C8-CADF4FBF98CB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5BDD861-7875-7944-8EE4-39B738359D3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195B17A-9495-3A46-9E3A-A3BB49D1066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4A1EE8C-8B2B-3B49-9923-9E4EDDAECF1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ED9BB22-1F8D-7046-A060-5023B8284DCE}"/>
                </a:ext>
              </a:extLst>
            </p:cNvPr>
            <p:cNvGrpSpPr/>
            <p:nvPr/>
          </p:nvGrpSpPr>
          <p:grpSpPr>
            <a:xfrm>
              <a:off x="-1574849" y="6215983"/>
              <a:ext cx="961919" cy="453515"/>
              <a:chOff x="2835268" y="571499"/>
              <a:chExt cx="1206228" cy="555172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9DA0E44-C241-B643-969D-398DFFE5561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AF0368A-4190-634B-B395-11B013C52F4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B818740-6057-804C-AC01-9887BD7377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56D68842-A97B-4C4D-B4AE-CE6D862BA48C}"/>
                </a:ext>
              </a:extLst>
            </p:cNvPr>
            <p:cNvGrpSpPr/>
            <p:nvPr/>
          </p:nvGrpSpPr>
          <p:grpSpPr>
            <a:xfrm>
              <a:off x="-1579437" y="6753640"/>
              <a:ext cx="961919" cy="453515"/>
              <a:chOff x="2835268" y="571499"/>
              <a:chExt cx="1206228" cy="55517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7A408CE-FE9D-3147-8C4D-B62A32898202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4986331-C7A6-3546-9D61-2528789BC03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204E4B6-4F2D-EE4E-93D9-2009A7A8BAFA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037D2B4-30AD-9046-AE87-7A93188EE51A}"/>
                </a:ext>
              </a:extLst>
            </p:cNvPr>
            <p:cNvGrpSpPr/>
            <p:nvPr/>
          </p:nvGrpSpPr>
          <p:grpSpPr>
            <a:xfrm>
              <a:off x="-1574849" y="7303283"/>
              <a:ext cx="961919" cy="453515"/>
              <a:chOff x="2835268" y="571499"/>
              <a:chExt cx="1206228" cy="55517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9D28455-A91E-FC43-A4DC-1D5FDB3ECF6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D61F12E-531A-174D-9D93-BD3D7272ACA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14BE2-6F67-7648-AA0B-71EEB5A27DE8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1C3D222-8F67-7E43-8832-91AF3F99E656}"/>
                </a:ext>
              </a:extLst>
            </p:cNvPr>
            <p:cNvGrpSpPr/>
            <p:nvPr/>
          </p:nvGrpSpPr>
          <p:grpSpPr>
            <a:xfrm>
              <a:off x="-2720321" y="4125251"/>
              <a:ext cx="1308330" cy="3433398"/>
              <a:chOff x="3158312" y="2032323"/>
              <a:chExt cx="1956121" cy="5133371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78DEF489-C429-DE45-A64E-73912805B905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C9623A36-51A1-8A47-98E4-5AF4BB0B2D20}"/>
                  </a:ext>
                </a:extLst>
              </p:cNvPr>
              <p:cNvSpPr/>
              <p:nvPr/>
            </p:nvSpPr>
            <p:spPr>
              <a:xfrm>
                <a:off x="3288772" y="2342655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5C0C9A9C-6AFF-2944-A3B1-9AED3CCF377C}"/>
                  </a:ext>
                </a:extLst>
              </p:cNvPr>
              <p:cNvSpPr/>
              <p:nvPr/>
            </p:nvSpPr>
            <p:spPr>
              <a:xfrm>
                <a:off x="3291840" y="2707739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64A34D23-6FCE-544A-98D8-028C35B87158}"/>
                  </a:ext>
                </a:extLst>
              </p:cNvPr>
              <p:cNvSpPr/>
              <p:nvPr/>
            </p:nvSpPr>
            <p:spPr>
              <a:xfrm>
                <a:off x="3288772" y="307630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1F9C2088-E228-6240-8476-11F4AEA4E6D8}"/>
                  </a:ext>
                </a:extLst>
              </p:cNvPr>
              <p:cNvSpPr/>
              <p:nvPr/>
            </p:nvSpPr>
            <p:spPr>
              <a:xfrm>
                <a:off x="3288059" y="344057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74C3D5E2-52CC-814F-8647-4A1D5D7D8EC1}"/>
                  </a:ext>
                </a:extLst>
              </p:cNvPr>
              <p:cNvSpPr/>
              <p:nvPr/>
            </p:nvSpPr>
            <p:spPr>
              <a:xfrm>
                <a:off x="3296156" y="3805661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F06ADBF4-F1DC-E94F-9BCE-8A9F1CD62BA2}"/>
                  </a:ext>
                </a:extLst>
              </p:cNvPr>
              <p:cNvSpPr/>
              <p:nvPr/>
            </p:nvSpPr>
            <p:spPr>
              <a:xfrm>
                <a:off x="3296156" y="416932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8835DD8C-4900-4E4D-87E6-0F416DAF9855}"/>
                  </a:ext>
                </a:extLst>
              </p:cNvPr>
              <p:cNvSpPr/>
              <p:nvPr/>
            </p:nvSpPr>
            <p:spPr>
              <a:xfrm>
                <a:off x="3296156" y="4532993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D64BDAE-B98C-F746-8916-08AA5C988A11}"/>
                </a:ext>
              </a:extLst>
            </p:cNvPr>
            <p:cNvGrpSpPr/>
            <p:nvPr/>
          </p:nvGrpSpPr>
          <p:grpSpPr>
            <a:xfrm>
              <a:off x="-3694057" y="2581231"/>
              <a:ext cx="946087" cy="4589097"/>
              <a:chOff x="2580771" y="129710"/>
              <a:chExt cx="1720705" cy="7282406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B6A66213-D0CA-9643-A83D-64E99D54144B}"/>
                  </a:ext>
                </a:extLst>
              </p:cNvPr>
              <p:cNvSpPr/>
              <p:nvPr/>
            </p:nvSpPr>
            <p:spPr>
              <a:xfrm>
                <a:off x="2580771" y="129710"/>
                <a:ext cx="1720705" cy="7282406"/>
              </a:xfrm>
              <a:prstGeom prst="roundRect">
                <a:avLst>
                  <a:gd name="adj" fmla="val 1903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5459386-BB0A-8B4C-8729-0CECF3CEF57C}"/>
                  </a:ext>
                </a:extLst>
              </p:cNvPr>
              <p:cNvGrpSpPr/>
              <p:nvPr/>
            </p:nvGrpSpPr>
            <p:grpSpPr>
              <a:xfrm>
                <a:off x="2835268" y="571499"/>
                <a:ext cx="1206228" cy="555172"/>
                <a:chOff x="2835268" y="571499"/>
                <a:chExt cx="1206228" cy="55517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893B0B3-BC31-9841-A478-72F5551E234B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1F69BDC-EC2D-504D-906C-FE785157A3C6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853C28D-8CE0-A042-8339-68ACED3E77B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40A971-7C2E-FD4E-8578-1270E996ED2E}"/>
                  </a:ext>
                </a:extLst>
              </p:cNvPr>
              <p:cNvGrpSpPr/>
              <p:nvPr/>
            </p:nvGrpSpPr>
            <p:grpSpPr>
              <a:xfrm>
                <a:off x="2838009" y="1917193"/>
                <a:ext cx="1206228" cy="555172"/>
                <a:chOff x="2835268" y="571499"/>
                <a:chExt cx="1206228" cy="555172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BA778F1-112B-904D-8FAE-F9282EBE3C0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7F296C7C-C5C8-EC40-BDF6-021E2F51CFAF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E149D610-951E-104A-A83F-D5A078FF3A7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58FBDB6-17D6-5543-A09E-6D1CC1B11E49}"/>
                  </a:ext>
                </a:extLst>
              </p:cNvPr>
              <p:cNvGrpSpPr/>
              <p:nvPr/>
            </p:nvGrpSpPr>
            <p:grpSpPr>
              <a:xfrm>
                <a:off x="2829515" y="1244346"/>
                <a:ext cx="1206228" cy="555172"/>
                <a:chOff x="2835268" y="571499"/>
                <a:chExt cx="1206228" cy="55517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F2812AF-F2AA-5540-96F9-A1EDCB3D34F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450B449-8A75-7649-B001-818CFA45A55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D525D77-C806-F44D-B2B2-F2EE8AFF36C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8715700-2BE9-9643-8E94-290285C85DB9}"/>
                  </a:ext>
                </a:extLst>
              </p:cNvPr>
              <p:cNvGrpSpPr/>
              <p:nvPr/>
            </p:nvGrpSpPr>
            <p:grpSpPr>
              <a:xfrm>
                <a:off x="2829515" y="2575367"/>
                <a:ext cx="1206228" cy="555172"/>
                <a:chOff x="2835268" y="571499"/>
                <a:chExt cx="1206228" cy="555172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A26F27DE-FAF8-864B-A516-93562C8BDCE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BBE130E-C275-E34D-AB67-5FA963A6DAB7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E177729B-0928-C44E-ACE1-78D6656C23E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EC60D18A-1166-644F-823A-E83637B36BBE}"/>
                  </a:ext>
                </a:extLst>
              </p:cNvPr>
              <p:cNvGrpSpPr/>
              <p:nvPr/>
            </p:nvGrpSpPr>
            <p:grpSpPr>
              <a:xfrm>
                <a:off x="2832256" y="3233541"/>
                <a:ext cx="1206228" cy="555172"/>
                <a:chOff x="2835268" y="571499"/>
                <a:chExt cx="1206228" cy="555172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8BA9E024-7847-CE46-85A8-3B235EDD39C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E1F7B0-5D54-2D4F-ADF1-794C6B94CBC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3F08460-3DC0-FB46-A541-D7D7C23C6A6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142B256-660F-034E-A6FE-72DD908F48D6}"/>
                  </a:ext>
                </a:extLst>
              </p:cNvPr>
              <p:cNvGrpSpPr/>
              <p:nvPr/>
            </p:nvGrpSpPr>
            <p:grpSpPr>
              <a:xfrm>
                <a:off x="2817205" y="3891715"/>
                <a:ext cx="1206228" cy="555172"/>
                <a:chOff x="2835268" y="571499"/>
                <a:chExt cx="1206228" cy="555172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A9293D7-2519-1347-92FD-388A51BF95CC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8724520-A5F2-DB47-B405-6CF21800121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C2242DC8-05DF-CF48-B5A8-60DDE86D293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56E5D3C-2C89-8546-9F46-587D91A17C22}"/>
                  </a:ext>
                </a:extLst>
              </p:cNvPr>
              <p:cNvGrpSpPr/>
              <p:nvPr/>
            </p:nvGrpSpPr>
            <p:grpSpPr>
              <a:xfrm>
                <a:off x="2811452" y="4549889"/>
                <a:ext cx="1206228" cy="555172"/>
                <a:chOff x="2835268" y="571499"/>
                <a:chExt cx="1206228" cy="555172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27523FEF-08CB-2245-8E97-BCFE05C24295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165B741-556A-2F4C-A552-5F5E991403E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63F0A7E-39D3-844B-A699-02EB52EF87D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C977BBD-DB0F-DF45-A294-1349B947026D}"/>
                  </a:ext>
                </a:extLst>
              </p:cNvPr>
              <p:cNvGrpSpPr/>
              <p:nvPr/>
            </p:nvGrpSpPr>
            <p:grpSpPr>
              <a:xfrm>
                <a:off x="2817205" y="5222736"/>
                <a:ext cx="1206228" cy="555172"/>
                <a:chOff x="2835268" y="571499"/>
                <a:chExt cx="1206228" cy="555172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B9750FC-3A10-E94D-A5A1-1E5408FB0BB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DF8C0C9B-ABE3-DA4A-B052-5C31416075F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A7729EE-F55E-024D-B786-332C57946A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5FBDCC-B343-E940-9B6C-70194F5E7680}"/>
                </a:ext>
              </a:extLst>
            </p:cNvPr>
            <p:cNvSpPr/>
            <p:nvPr/>
          </p:nvSpPr>
          <p:spPr>
            <a:xfrm>
              <a:off x="-2239296" y="5994351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09E5BF-9862-6D4A-B8DA-8F8051475126}"/>
                </a:ext>
              </a:extLst>
            </p:cNvPr>
            <p:cNvSpPr/>
            <p:nvPr/>
          </p:nvSpPr>
          <p:spPr>
            <a:xfrm>
              <a:off x="-350692" y="6457340"/>
              <a:ext cx="2050518" cy="146033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8762446-89B7-094C-8AFF-BCE1ACC594D7}"/>
                </a:ext>
              </a:extLst>
            </p:cNvPr>
            <p:cNvGrpSpPr/>
            <p:nvPr/>
          </p:nvGrpSpPr>
          <p:grpSpPr>
            <a:xfrm>
              <a:off x="-4796235" y="4422715"/>
              <a:ext cx="1197774" cy="3143272"/>
              <a:chOff x="0" y="2032323"/>
              <a:chExt cx="1956121" cy="5133371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19ED3D85-6868-3D4E-926A-F2CA9C26BE96}"/>
                  </a:ext>
                </a:extLst>
              </p:cNvPr>
              <p:cNvSpPr/>
              <p:nvPr/>
            </p:nvSpPr>
            <p:spPr>
              <a:xfrm>
                <a:off x="0" y="2032323"/>
                <a:ext cx="1956121" cy="5133371"/>
              </a:xfrm>
              <a:prstGeom prst="roundRect">
                <a:avLst>
                  <a:gd name="adj" fmla="val 19034"/>
                </a:avLst>
              </a:prstGeom>
              <a:solidFill>
                <a:srgbClr val="9F8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5FE4FF9B-0B3A-AC44-BF8B-2CF66DD5BD25}"/>
                  </a:ext>
                </a:extLst>
              </p:cNvPr>
              <p:cNvSpPr/>
              <p:nvPr/>
            </p:nvSpPr>
            <p:spPr>
              <a:xfrm>
                <a:off x="230530" y="240753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CC1F36A4-C7C0-FF48-AE85-8728D5DD117D}"/>
                  </a:ext>
                </a:extLst>
              </p:cNvPr>
              <p:cNvSpPr/>
              <p:nvPr/>
            </p:nvSpPr>
            <p:spPr>
              <a:xfrm>
                <a:off x="230530" y="291965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27389AD-04D3-2A44-9448-26FBC91AFEA9}"/>
                  </a:ext>
                </a:extLst>
              </p:cNvPr>
              <p:cNvSpPr/>
              <p:nvPr/>
            </p:nvSpPr>
            <p:spPr>
              <a:xfrm>
                <a:off x="228600" y="344106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32A81191-1666-FB48-81C2-A5DA14B04836}"/>
                  </a:ext>
                </a:extLst>
              </p:cNvPr>
              <p:cNvSpPr/>
              <p:nvPr/>
            </p:nvSpPr>
            <p:spPr>
              <a:xfrm>
                <a:off x="226206" y="395091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A3ED165-0C56-1B47-B339-9A88D1D1EC33}"/>
                  </a:ext>
                </a:extLst>
              </p:cNvPr>
              <p:cNvSpPr/>
              <p:nvPr/>
            </p:nvSpPr>
            <p:spPr>
              <a:xfrm>
                <a:off x="228600" y="446413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0F3157D9-1EE5-B34B-8B36-9944D5C26C27}"/>
                  </a:ext>
                </a:extLst>
              </p:cNvPr>
              <p:cNvSpPr/>
              <p:nvPr/>
            </p:nvSpPr>
            <p:spPr>
              <a:xfrm>
                <a:off x="228600" y="4940875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D8E47999-6309-6646-B5BF-4FAD8697F6CE}"/>
                  </a:ext>
                </a:extLst>
              </p:cNvPr>
              <p:cNvSpPr/>
              <p:nvPr/>
            </p:nvSpPr>
            <p:spPr>
              <a:xfrm>
                <a:off x="228600" y="541761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B54C0A2-6ED3-F443-A750-7596D4E379BB}"/>
                  </a:ext>
                </a:extLst>
              </p:cNvPr>
              <p:cNvSpPr/>
              <p:nvPr/>
            </p:nvSpPr>
            <p:spPr>
              <a:xfrm>
                <a:off x="228600" y="589303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FE620D-26B6-8447-A076-C56C79188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6176" y="5311328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1CDFE6C-7A74-9441-95DF-42A1682CA66D}"/>
                </a:ext>
              </a:extLst>
            </p:cNvPr>
            <p:cNvCxnSpPr>
              <a:cxnSpLocks/>
            </p:cNvCxnSpPr>
            <p:nvPr/>
          </p:nvCxnSpPr>
          <p:spPr>
            <a:xfrm>
              <a:off x="1699826" y="5733474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7161558A-4C2F-CB47-8188-0E4CE570F0B8}"/>
                </a:ext>
              </a:extLst>
            </p:cNvPr>
            <p:cNvSpPr/>
            <p:nvPr/>
          </p:nvSpPr>
          <p:spPr>
            <a:xfrm>
              <a:off x="-133026" y="4209683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D2A407E-CA31-4340-8B7A-A8796F70B533}"/>
                </a:ext>
              </a:extLst>
            </p:cNvPr>
            <p:cNvSpPr/>
            <p:nvPr/>
          </p:nvSpPr>
          <p:spPr>
            <a:xfrm>
              <a:off x="1171174" y="4863370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9" name="TextBox 258">
            <a:extLst>
              <a:ext uri="{FF2B5EF4-FFF2-40B4-BE49-F238E27FC236}">
                <a16:creationId xmlns:a16="http://schemas.microsoft.com/office/drawing/2014/main" id="{544DCCC5-4FC1-E945-9095-42940BE5A65F}"/>
              </a:ext>
            </a:extLst>
          </p:cNvPr>
          <p:cNvSpPr txBox="1"/>
          <p:nvPr/>
        </p:nvSpPr>
        <p:spPr>
          <a:xfrm>
            <a:off x="-64077" y="-5014180"/>
            <a:ext cx="1080006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0" dirty="0">
                <a:solidFill>
                  <a:schemeClr val="bg1"/>
                </a:solidFill>
                <a:latin typeface="JFRockSolid" pitchFamily="2" charset="0"/>
              </a:rPr>
              <a:t>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42A9FC-F3D3-E44F-85A5-72AA8502EB94}"/>
              </a:ext>
            </a:extLst>
          </p:cNvPr>
          <p:cNvSpPr txBox="1"/>
          <p:nvPr/>
        </p:nvSpPr>
        <p:spPr>
          <a:xfrm>
            <a:off x="4379534" y="1340957"/>
            <a:ext cx="5032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Bauhaus 93" pitchFamily="82" charset="77"/>
              </a:rPr>
              <a:t>Bullets</a:t>
            </a:r>
          </a:p>
        </p:txBody>
      </p:sp>
      <p:sp>
        <p:nvSpPr>
          <p:cNvPr id="313" name="TextBox 312">
            <a:extLst>
              <a:ext uri="{FF2B5EF4-FFF2-40B4-BE49-F238E27FC236}">
                <a16:creationId xmlns:a16="http://schemas.microsoft.com/office/drawing/2014/main" id="{CEAFEED1-EAE3-844E-B078-9008B5E558EB}"/>
              </a:ext>
            </a:extLst>
          </p:cNvPr>
          <p:cNvSpPr txBox="1"/>
          <p:nvPr/>
        </p:nvSpPr>
        <p:spPr>
          <a:xfrm>
            <a:off x="4306252" y="3475142"/>
            <a:ext cx="510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Bauhaus 93" pitchFamily="82" charset="77"/>
              </a:rPr>
              <a:t>On This</a:t>
            </a:r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C14E5AAB-F74B-D945-861C-2221459C42E5}"/>
              </a:ext>
            </a:extLst>
          </p:cNvPr>
          <p:cNvSpPr txBox="1"/>
          <p:nvPr/>
        </p:nvSpPr>
        <p:spPr>
          <a:xfrm>
            <a:off x="4306252" y="5640706"/>
            <a:ext cx="510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Bauhaus 93" pitchFamily="82" charset="77"/>
              </a:rPr>
              <a:t>Slide</a:t>
            </a:r>
          </a:p>
        </p:txBody>
      </p:sp>
      <p:grpSp>
        <p:nvGrpSpPr>
          <p:cNvPr id="339" name="Group 338">
            <a:extLst>
              <a:ext uri="{FF2B5EF4-FFF2-40B4-BE49-F238E27FC236}">
                <a16:creationId xmlns:a16="http://schemas.microsoft.com/office/drawing/2014/main" id="{C182D128-EDDB-DE4C-831B-7DC983ABABCB}"/>
              </a:ext>
            </a:extLst>
          </p:cNvPr>
          <p:cNvGrpSpPr/>
          <p:nvPr/>
        </p:nvGrpSpPr>
        <p:grpSpPr>
          <a:xfrm>
            <a:off x="-5095723" y="4812364"/>
            <a:ext cx="4427574" cy="2035840"/>
            <a:chOff x="4283805" y="4269399"/>
            <a:chExt cx="4427574" cy="2035840"/>
          </a:xfrm>
        </p:grpSpPr>
        <p:sp>
          <p:nvSpPr>
            <p:cNvPr id="340" name="Rounded Rectangle 339">
              <a:extLst>
                <a:ext uri="{FF2B5EF4-FFF2-40B4-BE49-F238E27FC236}">
                  <a16:creationId xmlns:a16="http://schemas.microsoft.com/office/drawing/2014/main" id="{FA374A8A-2DC8-4241-900D-7DCB2080465C}"/>
                </a:ext>
              </a:extLst>
            </p:cNvPr>
            <p:cNvSpPr/>
            <p:nvPr/>
          </p:nvSpPr>
          <p:spPr>
            <a:xfrm>
              <a:off x="7443981" y="4899434"/>
              <a:ext cx="1183723" cy="828780"/>
            </a:xfrm>
            <a:prstGeom prst="roundRect">
              <a:avLst/>
            </a:prstGeom>
            <a:solidFill>
              <a:srgbClr val="FFC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ounded Rectangle 340">
              <a:extLst>
                <a:ext uri="{FF2B5EF4-FFF2-40B4-BE49-F238E27FC236}">
                  <a16:creationId xmlns:a16="http://schemas.microsoft.com/office/drawing/2014/main" id="{B2646A09-DE57-B343-A151-84CD0473BE64}"/>
                </a:ext>
              </a:extLst>
            </p:cNvPr>
            <p:cNvSpPr/>
            <p:nvPr/>
          </p:nvSpPr>
          <p:spPr>
            <a:xfrm>
              <a:off x="4283805" y="4269399"/>
              <a:ext cx="3693531" cy="1458814"/>
            </a:xfrm>
            <a:prstGeom prst="roundRect">
              <a:avLst>
                <a:gd name="adj" fmla="val 9702"/>
              </a:avLst>
            </a:prstGeom>
            <a:solidFill>
              <a:srgbClr val="FFC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Oval 341">
              <a:extLst>
                <a:ext uri="{FF2B5EF4-FFF2-40B4-BE49-F238E27FC236}">
                  <a16:creationId xmlns:a16="http://schemas.microsoft.com/office/drawing/2014/main" id="{9D63E2B4-D4C1-9B4B-A156-F592DDD035D7}"/>
                </a:ext>
              </a:extLst>
            </p:cNvPr>
            <p:cNvSpPr/>
            <p:nvPr/>
          </p:nvSpPr>
          <p:spPr>
            <a:xfrm>
              <a:off x="5029211" y="5487717"/>
              <a:ext cx="817522" cy="81752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3" name="Rounded Rectangle 342">
              <a:extLst>
                <a:ext uri="{FF2B5EF4-FFF2-40B4-BE49-F238E27FC236}">
                  <a16:creationId xmlns:a16="http://schemas.microsoft.com/office/drawing/2014/main" id="{E38C6B3B-D903-E744-B04B-660EA33E052D}"/>
                </a:ext>
              </a:extLst>
            </p:cNvPr>
            <p:cNvSpPr/>
            <p:nvPr/>
          </p:nvSpPr>
          <p:spPr>
            <a:xfrm>
              <a:off x="7844129" y="5355841"/>
              <a:ext cx="867250" cy="363753"/>
            </a:xfrm>
            <a:prstGeom prst="roundRect">
              <a:avLst/>
            </a:prstGeom>
            <a:solidFill>
              <a:srgbClr val="FFC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EA18075-4CB7-9148-863B-57E233141A21}"/>
                </a:ext>
              </a:extLst>
            </p:cNvPr>
            <p:cNvSpPr/>
            <p:nvPr/>
          </p:nvSpPr>
          <p:spPr>
            <a:xfrm>
              <a:off x="4283805" y="4917491"/>
              <a:ext cx="3693531" cy="10700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81B76418-E1C6-274F-8027-BE4C8DC801BF}"/>
                </a:ext>
              </a:extLst>
            </p:cNvPr>
            <p:cNvSpPr/>
            <p:nvPr/>
          </p:nvSpPr>
          <p:spPr>
            <a:xfrm>
              <a:off x="4283805" y="5136367"/>
              <a:ext cx="3693531" cy="10700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Octagon 345">
              <a:extLst>
                <a:ext uri="{FF2B5EF4-FFF2-40B4-BE49-F238E27FC236}">
                  <a16:creationId xmlns:a16="http://schemas.microsoft.com/office/drawing/2014/main" id="{CF060106-F4DF-724F-A8B3-432B66E105B7}"/>
                </a:ext>
              </a:extLst>
            </p:cNvPr>
            <p:cNvSpPr/>
            <p:nvPr/>
          </p:nvSpPr>
          <p:spPr>
            <a:xfrm>
              <a:off x="6967967" y="5055917"/>
              <a:ext cx="431800" cy="431800"/>
            </a:xfrm>
            <a:prstGeom prst="octagon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ounded Rectangle 346">
              <a:extLst>
                <a:ext uri="{FF2B5EF4-FFF2-40B4-BE49-F238E27FC236}">
                  <a16:creationId xmlns:a16="http://schemas.microsoft.com/office/drawing/2014/main" id="{DD46AA07-FCF9-204C-9C7C-D08D0B062127}"/>
                </a:ext>
              </a:extLst>
            </p:cNvPr>
            <p:cNvSpPr/>
            <p:nvPr/>
          </p:nvSpPr>
          <p:spPr>
            <a:xfrm>
              <a:off x="5755341" y="4427416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ounded Rectangle 347">
              <a:extLst>
                <a:ext uri="{FF2B5EF4-FFF2-40B4-BE49-F238E27FC236}">
                  <a16:creationId xmlns:a16="http://schemas.microsoft.com/office/drawing/2014/main" id="{7ED1D8E4-9120-5C4D-9DB0-1A5D1B82FB28}"/>
                </a:ext>
              </a:extLst>
            </p:cNvPr>
            <p:cNvSpPr/>
            <p:nvPr/>
          </p:nvSpPr>
          <p:spPr>
            <a:xfrm>
              <a:off x="5082444" y="4420273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ounded Rectangle 348">
              <a:extLst>
                <a:ext uri="{FF2B5EF4-FFF2-40B4-BE49-F238E27FC236}">
                  <a16:creationId xmlns:a16="http://schemas.microsoft.com/office/drawing/2014/main" id="{1E5D4262-C85A-CE42-90B1-8624CD65A497}"/>
                </a:ext>
              </a:extLst>
            </p:cNvPr>
            <p:cNvSpPr/>
            <p:nvPr/>
          </p:nvSpPr>
          <p:spPr>
            <a:xfrm>
              <a:off x="6432674" y="4435882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ounded Rectangle 349">
              <a:extLst>
                <a:ext uri="{FF2B5EF4-FFF2-40B4-BE49-F238E27FC236}">
                  <a16:creationId xmlns:a16="http://schemas.microsoft.com/office/drawing/2014/main" id="{A5F05EFF-A230-E543-99E0-069A1B6CA5F7}"/>
                </a:ext>
              </a:extLst>
            </p:cNvPr>
            <p:cNvSpPr/>
            <p:nvPr/>
          </p:nvSpPr>
          <p:spPr>
            <a:xfrm>
              <a:off x="7589382" y="4427415"/>
              <a:ext cx="280531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ounded Rectangle 350">
              <a:extLst>
                <a:ext uri="{FF2B5EF4-FFF2-40B4-BE49-F238E27FC236}">
                  <a16:creationId xmlns:a16="http://schemas.microsoft.com/office/drawing/2014/main" id="{8405323E-BE15-954C-BC20-8A6B165E8873}"/>
                </a:ext>
              </a:extLst>
            </p:cNvPr>
            <p:cNvSpPr/>
            <p:nvPr/>
          </p:nvSpPr>
          <p:spPr>
            <a:xfrm>
              <a:off x="7182857" y="4427415"/>
              <a:ext cx="280531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Oval 351">
              <a:extLst>
                <a:ext uri="{FF2B5EF4-FFF2-40B4-BE49-F238E27FC236}">
                  <a16:creationId xmlns:a16="http://schemas.microsoft.com/office/drawing/2014/main" id="{DA289F91-2E7C-264F-9B8D-B9BFE08F305D}"/>
                </a:ext>
              </a:extLst>
            </p:cNvPr>
            <p:cNvSpPr/>
            <p:nvPr/>
          </p:nvSpPr>
          <p:spPr>
            <a:xfrm>
              <a:off x="5143295" y="5584410"/>
              <a:ext cx="589354" cy="58935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0A467A90-43B7-424F-9146-9FC0035D6F9F}"/>
                </a:ext>
              </a:extLst>
            </p:cNvPr>
            <p:cNvSpPr/>
            <p:nvPr/>
          </p:nvSpPr>
          <p:spPr>
            <a:xfrm>
              <a:off x="7566340" y="5487717"/>
              <a:ext cx="817522" cy="81752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27764E45-7CE0-1D40-8208-527BEB7A5313}"/>
                </a:ext>
              </a:extLst>
            </p:cNvPr>
            <p:cNvSpPr/>
            <p:nvPr/>
          </p:nvSpPr>
          <p:spPr>
            <a:xfrm>
              <a:off x="7676428" y="5598064"/>
              <a:ext cx="589354" cy="58935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Block Arc 354">
              <a:extLst>
                <a:ext uri="{FF2B5EF4-FFF2-40B4-BE49-F238E27FC236}">
                  <a16:creationId xmlns:a16="http://schemas.microsoft.com/office/drawing/2014/main" id="{0C76131A-FD01-5C49-AD6A-70ABA4A8D454}"/>
                </a:ext>
              </a:extLst>
            </p:cNvPr>
            <p:cNvSpPr/>
            <p:nvPr/>
          </p:nvSpPr>
          <p:spPr>
            <a:xfrm>
              <a:off x="7459530" y="5323818"/>
              <a:ext cx="1004772" cy="802394"/>
            </a:xfrm>
            <a:prstGeom prst="blockArc">
              <a:avLst/>
            </a:prstGeom>
            <a:solidFill>
              <a:srgbClr val="FA90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6" name="Block Arc 355">
              <a:extLst>
                <a:ext uri="{FF2B5EF4-FFF2-40B4-BE49-F238E27FC236}">
                  <a16:creationId xmlns:a16="http://schemas.microsoft.com/office/drawing/2014/main" id="{2A6B11CD-AB47-6F49-8363-D03D84E61310}"/>
                </a:ext>
              </a:extLst>
            </p:cNvPr>
            <p:cNvSpPr/>
            <p:nvPr/>
          </p:nvSpPr>
          <p:spPr>
            <a:xfrm>
              <a:off x="4935706" y="5323818"/>
              <a:ext cx="1004772" cy="802394"/>
            </a:xfrm>
            <a:prstGeom prst="blockArc">
              <a:avLst/>
            </a:prstGeom>
            <a:solidFill>
              <a:srgbClr val="FA90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FA690388-59E0-9C41-8456-A09034AAC8F7}"/>
                </a:ext>
              </a:extLst>
            </p:cNvPr>
            <p:cNvSpPr/>
            <p:nvPr/>
          </p:nvSpPr>
          <p:spPr>
            <a:xfrm>
              <a:off x="4290801" y="5518116"/>
              <a:ext cx="157940" cy="21009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17A085B9-4C4E-BE4F-8596-A147F60C66BC}"/>
                </a:ext>
              </a:extLst>
            </p:cNvPr>
            <p:cNvSpPr/>
            <p:nvPr/>
          </p:nvSpPr>
          <p:spPr>
            <a:xfrm>
              <a:off x="7950096" y="4378256"/>
              <a:ext cx="185952" cy="9174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Rectangle 358">
              <a:extLst>
                <a:ext uri="{FF2B5EF4-FFF2-40B4-BE49-F238E27FC236}">
                  <a16:creationId xmlns:a16="http://schemas.microsoft.com/office/drawing/2014/main" id="{B8D3B98C-ED66-A543-9252-BE56D4D86A01}"/>
                </a:ext>
              </a:extLst>
            </p:cNvPr>
            <p:cNvSpPr/>
            <p:nvPr/>
          </p:nvSpPr>
          <p:spPr>
            <a:xfrm flipH="1">
              <a:off x="6936287" y="4277403"/>
              <a:ext cx="45719" cy="1584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B78E70E5-0114-E949-A78D-FD1AFC1EC538}"/>
                </a:ext>
              </a:extLst>
            </p:cNvPr>
            <p:cNvSpPr/>
            <p:nvPr/>
          </p:nvSpPr>
          <p:spPr>
            <a:xfrm flipH="1">
              <a:off x="4929302" y="4277403"/>
              <a:ext cx="45719" cy="1584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Rounded Rectangle 360">
              <a:extLst>
                <a:ext uri="{FF2B5EF4-FFF2-40B4-BE49-F238E27FC236}">
                  <a16:creationId xmlns:a16="http://schemas.microsoft.com/office/drawing/2014/main" id="{29EC0810-9B94-0F42-A4F2-02E089B696FC}"/>
                </a:ext>
              </a:extLst>
            </p:cNvPr>
            <p:cNvSpPr/>
            <p:nvPr/>
          </p:nvSpPr>
          <p:spPr>
            <a:xfrm>
              <a:off x="4404688" y="4420153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Rectangle 361">
              <a:extLst>
                <a:ext uri="{FF2B5EF4-FFF2-40B4-BE49-F238E27FC236}">
                  <a16:creationId xmlns:a16="http://schemas.microsoft.com/office/drawing/2014/main" id="{08EFB7FA-6C41-B141-9F6B-BA1CCC7CFE1C}"/>
                </a:ext>
              </a:extLst>
            </p:cNvPr>
            <p:cNvSpPr/>
            <p:nvPr/>
          </p:nvSpPr>
          <p:spPr>
            <a:xfrm flipH="1">
              <a:off x="4290800" y="4418795"/>
              <a:ext cx="3671115" cy="4851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8637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13" grpId="0"/>
      <p:bldP spid="3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Picture 263">
            <a:extLst>
              <a:ext uri="{FF2B5EF4-FFF2-40B4-BE49-F238E27FC236}">
                <a16:creationId xmlns:a16="http://schemas.microsoft.com/office/drawing/2014/main" id="{310B34CF-DD6D-434A-BA6F-E14581F0F81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749684" y="317047"/>
            <a:ext cx="1944320" cy="19443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9540240" y="2040932"/>
            <a:ext cx="7085768" cy="6701120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3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3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451000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E637D-AED7-C942-885C-C670C746367E}"/>
              </a:ext>
            </a:extLst>
          </p:cNvPr>
          <p:cNvGrpSpPr/>
          <p:nvPr/>
        </p:nvGrpSpPr>
        <p:grpSpPr>
          <a:xfrm>
            <a:off x="-3266685" y="2517816"/>
            <a:ext cx="6978322" cy="6510538"/>
            <a:chOff x="-4796235" y="2581231"/>
            <a:chExt cx="6978322" cy="65105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063590-3221-0A40-B9A7-4D1BE4AA2E33}"/>
                </a:ext>
              </a:extLst>
            </p:cNvPr>
            <p:cNvGrpSpPr/>
            <p:nvPr/>
          </p:nvGrpSpPr>
          <p:grpSpPr>
            <a:xfrm>
              <a:off x="-1763396" y="3142833"/>
              <a:ext cx="1372194" cy="5948936"/>
              <a:chOff x="2628792" y="3121018"/>
              <a:chExt cx="1372194" cy="5948936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9640E0A8-492F-944C-A52A-FBCB95DD294B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E16E9E3-5CEE-8E43-AAB7-2D4FB13ADBF0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9AE16C1A-A10F-044B-BA0B-2414BD57591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1D28FC9-08BE-694D-A568-9E09C20094D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82EABBC-5345-784B-B823-470AD005BCE9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DA782FA-30ED-714A-AA51-34BDBD436282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5C47311-AEB4-1146-8B6A-2EA8ECA0E354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BFE7FC9E-759A-D745-8391-B5EF55DD949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9F5618A7-04CB-D041-A7C8-3AD968B5E8A1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11EB558-1D5D-B242-9DAB-59E7AA0FDE32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267C3A3B-6539-734B-A7EB-EB2308CCC28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4114E732-40F0-EA4F-A81A-B558D712D1B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C0EC189-A858-BA4E-8C65-5A1D9CFB45B4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CE18C95-8F5D-EE4F-B03B-027D1C908D98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C8325E6B-1EED-8F4E-B858-9AD13F07E77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381C21C7-6FEF-A446-B2F7-9CB19B7FD5A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0B62DCBD-6683-6940-8806-6101887C077F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75462A9-E2AD-4B4A-94C8-CADF4FBF98CB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5BDD861-7875-7944-8EE4-39B738359D3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195B17A-9495-3A46-9E3A-A3BB49D1066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4A1EE8C-8B2B-3B49-9923-9E4EDDAECF1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ED9BB22-1F8D-7046-A060-5023B8284DCE}"/>
                </a:ext>
              </a:extLst>
            </p:cNvPr>
            <p:cNvGrpSpPr/>
            <p:nvPr/>
          </p:nvGrpSpPr>
          <p:grpSpPr>
            <a:xfrm>
              <a:off x="-1574849" y="6215983"/>
              <a:ext cx="961919" cy="453515"/>
              <a:chOff x="2835268" y="571499"/>
              <a:chExt cx="1206228" cy="555172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9DA0E44-C241-B643-969D-398DFFE5561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AF0368A-4190-634B-B395-11B013C52F4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B818740-6057-804C-AC01-9887BD7377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56D68842-A97B-4C4D-B4AE-CE6D862BA48C}"/>
                </a:ext>
              </a:extLst>
            </p:cNvPr>
            <p:cNvGrpSpPr/>
            <p:nvPr/>
          </p:nvGrpSpPr>
          <p:grpSpPr>
            <a:xfrm>
              <a:off x="-1579437" y="6753640"/>
              <a:ext cx="961919" cy="453515"/>
              <a:chOff x="2835268" y="571499"/>
              <a:chExt cx="1206228" cy="55517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7A408CE-FE9D-3147-8C4D-B62A32898202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4986331-C7A6-3546-9D61-2528789BC03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204E4B6-4F2D-EE4E-93D9-2009A7A8BAFA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037D2B4-30AD-9046-AE87-7A93188EE51A}"/>
                </a:ext>
              </a:extLst>
            </p:cNvPr>
            <p:cNvGrpSpPr/>
            <p:nvPr/>
          </p:nvGrpSpPr>
          <p:grpSpPr>
            <a:xfrm>
              <a:off x="-1574849" y="7303283"/>
              <a:ext cx="961919" cy="453515"/>
              <a:chOff x="2835268" y="571499"/>
              <a:chExt cx="1206228" cy="55517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9D28455-A91E-FC43-A4DC-1D5FDB3ECF6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D61F12E-531A-174D-9D93-BD3D7272ACA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14BE2-6F67-7648-AA0B-71EEB5A27DE8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1C3D222-8F67-7E43-8832-91AF3F99E656}"/>
                </a:ext>
              </a:extLst>
            </p:cNvPr>
            <p:cNvGrpSpPr/>
            <p:nvPr/>
          </p:nvGrpSpPr>
          <p:grpSpPr>
            <a:xfrm>
              <a:off x="-2720321" y="4125251"/>
              <a:ext cx="1308330" cy="3433398"/>
              <a:chOff x="3158312" y="2032323"/>
              <a:chExt cx="1956121" cy="5133371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78DEF489-C429-DE45-A64E-73912805B905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C9623A36-51A1-8A47-98E4-5AF4BB0B2D20}"/>
                  </a:ext>
                </a:extLst>
              </p:cNvPr>
              <p:cNvSpPr/>
              <p:nvPr/>
            </p:nvSpPr>
            <p:spPr>
              <a:xfrm>
                <a:off x="3288772" y="2342655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5C0C9A9C-6AFF-2944-A3B1-9AED3CCF377C}"/>
                  </a:ext>
                </a:extLst>
              </p:cNvPr>
              <p:cNvSpPr/>
              <p:nvPr/>
            </p:nvSpPr>
            <p:spPr>
              <a:xfrm>
                <a:off x="3291840" y="2707739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64A34D23-6FCE-544A-98D8-028C35B87158}"/>
                  </a:ext>
                </a:extLst>
              </p:cNvPr>
              <p:cNvSpPr/>
              <p:nvPr/>
            </p:nvSpPr>
            <p:spPr>
              <a:xfrm>
                <a:off x="3288772" y="307630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1F9C2088-E228-6240-8476-11F4AEA4E6D8}"/>
                  </a:ext>
                </a:extLst>
              </p:cNvPr>
              <p:cNvSpPr/>
              <p:nvPr/>
            </p:nvSpPr>
            <p:spPr>
              <a:xfrm>
                <a:off x="3288059" y="344057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74C3D5E2-52CC-814F-8647-4A1D5D7D8EC1}"/>
                  </a:ext>
                </a:extLst>
              </p:cNvPr>
              <p:cNvSpPr/>
              <p:nvPr/>
            </p:nvSpPr>
            <p:spPr>
              <a:xfrm>
                <a:off x="3296156" y="3805661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F06ADBF4-F1DC-E94F-9BCE-8A9F1CD62BA2}"/>
                  </a:ext>
                </a:extLst>
              </p:cNvPr>
              <p:cNvSpPr/>
              <p:nvPr/>
            </p:nvSpPr>
            <p:spPr>
              <a:xfrm>
                <a:off x="3296156" y="416932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8835DD8C-4900-4E4D-87E6-0F416DAF9855}"/>
                  </a:ext>
                </a:extLst>
              </p:cNvPr>
              <p:cNvSpPr/>
              <p:nvPr/>
            </p:nvSpPr>
            <p:spPr>
              <a:xfrm>
                <a:off x="3296156" y="4532993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D64BDAE-B98C-F746-8916-08AA5C988A11}"/>
                </a:ext>
              </a:extLst>
            </p:cNvPr>
            <p:cNvGrpSpPr/>
            <p:nvPr/>
          </p:nvGrpSpPr>
          <p:grpSpPr>
            <a:xfrm>
              <a:off x="-3694057" y="2581231"/>
              <a:ext cx="946087" cy="4589097"/>
              <a:chOff x="2580771" y="129710"/>
              <a:chExt cx="1720705" cy="7282406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B6A66213-D0CA-9643-A83D-64E99D54144B}"/>
                  </a:ext>
                </a:extLst>
              </p:cNvPr>
              <p:cNvSpPr/>
              <p:nvPr/>
            </p:nvSpPr>
            <p:spPr>
              <a:xfrm>
                <a:off x="2580771" y="129710"/>
                <a:ext cx="1720705" cy="7282406"/>
              </a:xfrm>
              <a:prstGeom prst="roundRect">
                <a:avLst>
                  <a:gd name="adj" fmla="val 1903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5459386-BB0A-8B4C-8729-0CECF3CEF57C}"/>
                  </a:ext>
                </a:extLst>
              </p:cNvPr>
              <p:cNvGrpSpPr/>
              <p:nvPr/>
            </p:nvGrpSpPr>
            <p:grpSpPr>
              <a:xfrm>
                <a:off x="2835268" y="571499"/>
                <a:ext cx="1206228" cy="555172"/>
                <a:chOff x="2835268" y="571499"/>
                <a:chExt cx="1206228" cy="55517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893B0B3-BC31-9841-A478-72F5551E234B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1F69BDC-EC2D-504D-906C-FE785157A3C6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853C28D-8CE0-A042-8339-68ACED3E77B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40A971-7C2E-FD4E-8578-1270E996ED2E}"/>
                  </a:ext>
                </a:extLst>
              </p:cNvPr>
              <p:cNvGrpSpPr/>
              <p:nvPr/>
            </p:nvGrpSpPr>
            <p:grpSpPr>
              <a:xfrm>
                <a:off x="2838009" y="1917193"/>
                <a:ext cx="1206228" cy="555172"/>
                <a:chOff x="2835268" y="571499"/>
                <a:chExt cx="1206228" cy="555172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BA778F1-112B-904D-8FAE-F9282EBE3C0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7F296C7C-C5C8-EC40-BDF6-021E2F51CFAF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E149D610-951E-104A-A83F-D5A078FF3A7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58FBDB6-17D6-5543-A09E-6D1CC1B11E49}"/>
                  </a:ext>
                </a:extLst>
              </p:cNvPr>
              <p:cNvGrpSpPr/>
              <p:nvPr/>
            </p:nvGrpSpPr>
            <p:grpSpPr>
              <a:xfrm>
                <a:off x="2829515" y="1244346"/>
                <a:ext cx="1206228" cy="555172"/>
                <a:chOff x="2835268" y="571499"/>
                <a:chExt cx="1206228" cy="55517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F2812AF-F2AA-5540-96F9-A1EDCB3D34F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450B449-8A75-7649-B001-818CFA45A55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D525D77-C806-F44D-B2B2-F2EE8AFF36C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8715700-2BE9-9643-8E94-290285C85DB9}"/>
                  </a:ext>
                </a:extLst>
              </p:cNvPr>
              <p:cNvGrpSpPr/>
              <p:nvPr/>
            </p:nvGrpSpPr>
            <p:grpSpPr>
              <a:xfrm>
                <a:off x="2829515" y="2575367"/>
                <a:ext cx="1206228" cy="555172"/>
                <a:chOff x="2835268" y="571499"/>
                <a:chExt cx="1206228" cy="555172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A26F27DE-FAF8-864B-A516-93562C8BDCE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BBE130E-C275-E34D-AB67-5FA963A6DAB7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E177729B-0928-C44E-ACE1-78D6656C23E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EC60D18A-1166-644F-823A-E83637B36BBE}"/>
                  </a:ext>
                </a:extLst>
              </p:cNvPr>
              <p:cNvGrpSpPr/>
              <p:nvPr/>
            </p:nvGrpSpPr>
            <p:grpSpPr>
              <a:xfrm>
                <a:off x="2832256" y="3233541"/>
                <a:ext cx="1206228" cy="555172"/>
                <a:chOff x="2835268" y="571499"/>
                <a:chExt cx="1206228" cy="555172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8BA9E024-7847-CE46-85A8-3B235EDD39C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E1F7B0-5D54-2D4F-ADF1-794C6B94CBC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3F08460-3DC0-FB46-A541-D7D7C23C6A6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142B256-660F-034E-A6FE-72DD908F48D6}"/>
                  </a:ext>
                </a:extLst>
              </p:cNvPr>
              <p:cNvGrpSpPr/>
              <p:nvPr/>
            </p:nvGrpSpPr>
            <p:grpSpPr>
              <a:xfrm>
                <a:off x="2817205" y="3891715"/>
                <a:ext cx="1206228" cy="555172"/>
                <a:chOff x="2835268" y="571499"/>
                <a:chExt cx="1206228" cy="555172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A9293D7-2519-1347-92FD-388A51BF95CC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8724520-A5F2-DB47-B405-6CF21800121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C2242DC8-05DF-CF48-B5A8-60DDE86D293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56E5D3C-2C89-8546-9F46-587D91A17C22}"/>
                  </a:ext>
                </a:extLst>
              </p:cNvPr>
              <p:cNvGrpSpPr/>
              <p:nvPr/>
            </p:nvGrpSpPr>
            <p:grpSpPr>
              <a:xfrm>
                <a:off x="2811452" y="4549889"/>
                <a:ext cx="1206228" cy="555172"/>
                <a:chOff x="2835268" y="571499"/>
                <a:chExt cx="1206228" cy="555172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27523FEF-08CB-2245-8E97-BCFE05C24295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165B741-556A-2F4C-A552-5F5E991403E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63F0A7E-39D3-844B-A699-02EB52EF87D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C977BBD-DB0F-DF45-A294-1349B947026D}"/>
                  </a:ext>
                </a:extLst>
              </p:cNvPr>
              <p:cNvGrpSpPr/>
              <p:nvPr/>
            </p:nvGrpSpPr>
            <p:grpSpPr>
              <a:xfrm>
                <a:off x="2817205" y="5222736"/>
                <a:ext cx="1206228" cy="555172"/>
                <a:chOff x="2835268" y="571499"/>
                <a:chExt cx="1206228" cy="555172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B9750FC-3A10-E94D-A5A1-1E5408FB0BB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DF8C0C9B-ABE3-DA4A-B052-5C31416075F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A7729EE-F55E-024D-B786-332C57946A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5FBDCC-B343-E940-9B6C-70194F5E7680}"/>
                </a:ext>
              </a:extLst>
            </p:cNvPr>
            <p:cNvSpPr/>
            <p:nvPr/>
          </p:nvSpPr>
          <p:spPr>
            <a:xfrm>
              <a:off x="-2239296" y="5994351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09E5BF-9862-6D4A-B8DA-8F8051475126}"/>
                </a:ext>
              </a:extLst>
            </p:cNvPr>
            <p:cNvSpPr/>
            <p:nvPr/>
          </p:nvSpPr>
          <p:spPr>
            <a:xfrm>
              <a:off x="-350692" y="6457340"/>
              <a:ext cx="2050518" cy="146033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8762446-89B7-094C-8AFF-BCE1ACC594D7}"/>
                </a:ext>
              </a:extLst>
            </p:cNvPr>
            <p:cNvGrpSpPr/>
            <p:nvPr/>
          </p:nvGrpSpPr>
          <p:grpSpPr>
            <a:xfrm>
              <a:off x="-4796235" y="4422715"/>
              <a:ext cx="1197774" cy="3143272"/>
              <a:chOff x="0" y="2032323"/>
              <a:chExt cx="1956121" cy="5133371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19ED3D85-6868-3D4E-926A-F2CA9C26BE96}"/>
                  </a:ext>
                </a:extLst>
              </p:cNvPr>
              <p:cNvSpPr/>
              <p:nvPr/>
            </p:nvSpPr>
            <p:spPr>
              <a:xfrm>
                <a:off x="0" y="2032323"/>
                <a:ext cx="1956121" cy="5133371"/>
              </a:xfrm>
              <a:prstGeom prst="roundRect">
                <a:avLst>
                  <a:gd name="adj" fmla="val 19034"/>
                </a:avLst>
              </a:prstGeom>
              <a:solidFill>
                <a:srgbClr val="9F8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5FE4FF9B-0B3A-AC44-BF8B-2CF66DD5BD25}"/>
                  </a:ext>
                </a:extLst>
              </p:cNvPr>
              <p:cNvSpPr/>
              <p:nvPr/>
            </p:nvSpPr>
            <p:spPr>
              <a:xfrm>
                <a:off x="230530" y="240753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CC1F36A4-C7C0-FF48-AE85-8728D5DD117D}"/>
                  </a:ext>
                </a:extLst>
              </p:cNvPr>
              <p:cNvSpPr/>
              <p:nvPr/>
            </p:nvSpPr>
            <p:spPr>
              <a:xfrm>
                <a:off x="230530" y="291965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27389AD-04D3-2A44-9448-26FBC91AFEA9}"/>
                  </a:ext>
                </a:extLst>
              </p:cNvPr>
              <p:cNvSpPr/>
              <p:nvPr/>
            </p:nvSpPr>
            <p:spPr>
              <a:xfrm>
                <a:off x="228600" y="344106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32A81191-1666-FB48-81C2-A5DA14B04836}"/>
                  </a:ext>
                </a:extLst>
              </p:cNvPr>
              <p:cNvSpPr/>
              <p:nvPr/>
            </p:nvSpPr>
            <p:spPr>
              <a:xfrm>
                <a:off x="226206" y="395091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A3ED165-0C56-1B47-B339-9A88D1D1EC33}"/>
                  </a:ext>
                </a:extLst>
              </p:cNvPr>
              <p:cNvSpPr/>
              <p:nvPr/>
            </p:nvSpPr>
            <p:spPr>
              <a:xfrm>
                <a:off x="228600" y="446413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0F3157D9-1EE5-B34B-8B36-9944D5C26C27}"/>
                  </a:ext>
                </a:extLst>
              </p:cNvPr>
              <p:cNvSpPr/>
              <p:nvPr/>
            </p:nvSpPr>
            <p:spPr>
              <a:xfrm>
                <a:off x="228600" y="4940875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D8E47999-6309-6646-B5BF-4FAD8697F6CE}"/>
                  </a:ext>
                </a:extLst>
              </p:cNvPr>
              <p:cNvSpPr/>
              <p:nvPr/>
            </p:nvSpPr>
            <p:spPr>
              <a:xfrm>
                <a:off x="228600" y="541761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B54C0A2-6ED3-F443-A750-7596D4E379BB}"/>
                  </a:ext>
                </a:extLst>
              </p:cNvPr>
              <p:cNvSpPr/>
              <p:nvPr/>
            </p:nvSpPr>
            <p:spPr>
              <a:xfrm>
                <a:off x="228600" y="589303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FE620D-26B6-8447-A076-C56C79188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6176" y="5311328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1CDFE6C-7A74-9441-95DF-42A1682CA66D}"/>
                </a:ext>
              </a:extLst>
            </p:cNvPr>
            <p:cNvCxnSpPr>
              <a:cxnSpLocks/>
            </p:cNvCxnSpPr>
            <p:nvPr/>
          </p:nvCxnSpPr>
          <p:spPr>
            <a:xfrm>
              <a:off x="1699826" y="5733474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7161558A-4C2F-CB47-8188-0E4CE570F0B8}"/>
                </a:ext>
              </a:extLst>
            </p:cNvPr>
            <p:cNvSpPr/>
            <p:nvPr/>
          </p:nvSpPr>
          <p:spPr>
            <a:xfrm>
              <a:off x="-133026" y="4209683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D2A407E-CA31-4340-8B7A-A8796F70B533}"/>
                </a:ext>
              </a:extLst>
            </p:cNvPr>
            <p:cNvSpPr/>
            <p:nvPr/>
          </p:nvSpPr>
          <p:spPr>
            <a:xfrm>
              <a:off x="1171174" y="4863370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7" name="TextBox 226">
            <a:extLst>
              <a:ext uri="{FF2B5EF4-FFF2-40B4-BE49-F238E27FC236}">
                <a16:creationId xmlns:a16="http://schemas.microsoft.com/office/drawing/2014/main" id="{B21870CF-505A-BD42-885D-DD5600E0CD42}"/>
              </a:ext>
            </a:extLst>
          </p:cNvPr>
          <p:cNvSpPr txBox="1"/>
          <p:nvPr/>
        </p:nvSpPr>
        <p:spPr>
          <a:xfrm>
            <a:off x="638960" y="456469"/>
            <a:ext cx="108000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FRockSolid" pitchFamily="2" charset="0"/>
              </a:rPr>
              <a:t>School busses are nostalgic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5074071-F3A8-5A4E-B581-1CA2F5B1DC27}"/>
              </a:ext>
            </a:extLst>
          </p:cNvPr>
          <p:cNvGrpSpPr/>
          <p:nvPr/>
        </p:nvGrpSpPr>
        <p:grpSpPr>
          <a:xfrm>
            <a:off x="4487189" y="4812364"/>
            <a:ext cx="4427574" cy="2035840"/>
            <a:chOff x="4283805" y="4269399"/>
            <a:chExt cx="4427574" cy="2035840"/>
          </a:xfrm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BAF22C40-B0FF-E446-B9F8-F2451878754E}"/>
                </a:ext>
              </a:extLst>
            </p:cNvPr>
            <p:cNvSpPr/>
            <p:nvPr/>
          </p:nvSpPr>
          <p:spPr>
            <a:xfrm>
              <a:off x="7443981" y="4899434"/>
              <a:ext cx="1183723" cy="828780"/>
            </a:xfrm>
            <a:prstGeom prst="roundRect">
              <a:avLst/>
            </a:prstGeom>
            <a:solidFill>
              <a:srgbClr val="FFC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ounded Rectangle 232">
              <a:extLst>
                <a:ext uri="{FF2B5EF4-FFF2-40B4-BE49-F238E27FC236}">
                  <a16:creationId xmlns:a16="http://schemas.microsoft.com/office/drawing/2014/main" id="{27A6AADC-7076-DC4B-B23D-8BE0265127B1}"/>
                </a:ext>
              </a:extLst>
            </p:cNvPr>
            <p:cNvSpPr/>
            <p:nvPr/>
          </p:nvSpPr>
          <p:spPr>
            <a:xfrm>
              <a:off x="4283805" y="4269399"/>
              <a:ext cx="3693531" cy="1458814"/>
            </a:xfrm>
            <a:prstGeom prst="roundRect">
              <a:avLst>
                <a:gd name="adj" fmla="val 9702"/>
              </a:avLst>
            </a:prstGeom>
            <a:solidFill>
              <a:srgbClr val="FFC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0D5D085-CBE2-ED4D-860A-FF360515F406}"/>
                </a:ext>
              </a:extLst>
            </p:cNvPr>
            <p:cNvSpPr/>
            <p:nvPr/>
          </p:nvSpPr>
          <p:spPr>
            <a:xfrm>
              <a:off x="5029211" y="5487717"/>
              <a:ext cx="817522" cy="81752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ounded Rectangle 257">
              <a:extLst>
                <a:ext uri="{FF2B5EF4-FFF2-40B4-BE49-F238E27FC236}">
                  <a16:creationId xmlns:a16="http://schemas.microsoft.com/office/drawing/2014/main" id="{B83C8519-4474-7541-BE8B-BC37B4CC7595}"/>
                </a:ext>
              </a:extLst>
            </p:cNvPr>
            <p:cNvSpPr/>
            <p:nvPr/>
          </p:nvSpPr>
          <p:spPr>
            <a:xfrm>
              <a:off x="7844129" y="5355841"/>
              <a:ext cx="867250" cy="363753"/>
            </a:xfrm>
            <a:prstGeom prst="roundRect">
              <a:avLst/>
            </a:prstGeom>
            <a:solidFill>
              <a:srgbClr val="FFC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4DBD31D-BF21-4A40-A4A5-E3FCC7DE64D1}"/>
                </a:ext>
              </a:extLst>
            </p:cNvPr>
            <p:cNvSpPr/>
            <p:nvPr/>
          </p:nvSpPr>
          <p:spPr>
            <a:xfrm>
              <a:off x="4283805" y="4917491"/>
              <a:ext cx="3693531" cy="10700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E09E7C1F-CF6E-BD4C-B855-966C7207942E}"/>
                </a:ext>
              </a:extLst>
            </p:cNvPr>
            <p:cNvSpPr/>
            <p:nvPr/>
          </p:nvSpPr>
          <p:spPr>
            <a:xfrm>
              <a:off x="4283805" y="5136367"/>
              <a:ext cx="3693531" cy="10700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ctagon 26">
              <a:extLst>
                <a:ext uri="{FF2B5EF4-FFF2-40B4-BE49-F238E27FC236}">
                  <a16:creationId xmlns:a16="http://schemas.microsoft.com/office/drawing/2014/main" id="{1139C4D1-6C13-1A4F-A6C6-8B49633FD3F1}"/>
                </a:ext>
              </a:extLst>
            </p:cNvPr>
            <p:cNvSpPr/>
            <p:nvPr/>
          </p:nvSpPr>
          <p:spPr>
            <a:xfrm>
              <a:off x="6967967" y="5055917"/>
              <a:ext cx="431800" cy="431800"/>
            </a:xfrm>
            <a:prstGeom prst="octagon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ounded Rectangle 265">
              <a:extLst>
                <a:ext uri="{FF2B5EF4-FFF2-40B4-BE49-F238E27FC236}">
                  <a16:creationId xmlns:a16="http://schemas.microsoft.com/office/drawing/2014/main" id="{670D827B-A975-114C-9371-0F32355065A4}"/>
                </a:ext>
              </a:extLst>
            </p:cNvPr>
            <p:cNvSpPr/>
            <p:nvPr/>
          </p:nvSpPr>
          <p:spPr>
            <a:xfrm>
              <a:off x="5755341" y="4427416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ounded Rectangle 266">
              <a:extLst>
                <a:ext uri="{FF2B5EF4-FFF2-40B4-BE49-F238E27FC236}">
                  <a16:creationId xmlns:a16="http://schemas.microsoft.com/office/drawing/2014/main" id="{454C2DDC-146E-1F44-9227-D1B4873C9142}"/>
                </a:ext>
              </a:extLst>
            </p:cNvPr>
            <p:cNvSpPr/>
            <p:nvPr/>
          </p:nvSpPr>
          <p:spPr>
            <a:xfrm>
              <a:off x="5082444" y="4420273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ounded Rectangle 268">
              <a:extLst>
                <a:ext uri="{FF2B5EF4-FFF2-40B4-BE49-F238E27FC236}">
                  <a16:creationId xmlns:a16="http://schemas.microsoft.com/office/drawing/2014/main" id="{DAE05E29-E43A-DD4F-BA75-D5DFFB09223F}"/>
                </a:ext>
              </a:extLst>
            </p:cNvPr>
            <p:cNvSpPr/>
            <p:nvPr/>
          </p:nvSpPr>
          <p:spPr>
            <a:xfrm>
              <a:off x="6432674" y="4435882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ounded Rectangle 269">
              <a:extLst>
                <a:ext uri="{FF2B5EF4-FFF2-40B4-BE49-F238E27FC236}">
                  <a16:creationId xmlns:a16="http://schemas.microsoft.com/office/drawing/2014/main" id="{E62129AF-64F5-B644-B446-ACC37AE7329E}"/>
                </a:ext>
              </a:extLst>
            </p:cNvPr>
            <p:cNvSpPr/>
            <p:nvPr/>
          </p:nvSpPr>
          <p:spPr>
            <a:xfrm>
              <a:off x="7589382" y="4427415"/>
              <a:ext cx="280531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ounded Rectangle 270">
              <a:extLst>
                <a:ext uri="{FF2B5EF4-FFF2-40B4-BE49-F238E27FC236}">
                  <a16:creationId xmlns:a16="http://schemas.microsoft.com/office/drawing/2014/main" id="{FA100574-C2AE-8446-B2D6-FC1B7DFDB9FE}"/>
                </a:ext>
              </a:extLst>
            </p:cNvPr>
            <p:cNvSpPr/>
            <p:nvPr/>
          </p:nvSpPr>
          <p:spPr>
            <a:xfrm>
              <a:off x="7182857" y="4427415"/>
              <a:ext cx="280531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47C14D52-4764-9C40-81F1-AA9660FC411F}"/>
                </a:ext>
              </a:extLst>
            </p:cNvPr>
            <p:cNvSpPr/>
            <p:nvPr/>
          </p:nvSpPr>
          <p:spPr>
            <a:xfrm>
              <a:off x="5143295" y="5584410"/>
              <a:ext cx="589354" cy="58935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6BF50351-287F-5C45-A11D-ADC47E04C287}"/>
                </a:ext>
              </a:extLst>
            </p:cNvPr>
            <p:cNvSpPr/>
            <p:nvPr/>
          </p:nvSpPr>
          <p:spPr>
            <a:xfrm>
              <a:off x="7566340" y="5487717"/>
              <a:ext cx="817522" cy="81752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60F81F93-3A73-5244-B24E-C3FDC9BACB68}"/>
                </a:ext>
              </a:extLst>
            </p:cNvPr>
            <p:cNvSpPr/>
            <p:nvPr/>
          </p:nvSpPr>
          <p:spPr>
            <a:xfrm>
              <a:off x="7676428" y="5598064"/>
              <a:ext cx="589354" cy="58935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Block Arc 29">
              <a:extLst>
                <a:ext uri="{FF2B5EF4-FFF2-40B4-BE49-F238E27FC236}">
                  <a16:creationId xmlns:a16="http://schemas.microsoft.com/office/drawing/2014/main" id="{39FD9067-E0FC-D240-AC8E-9C3E9034E46A}"/>
                </a:ext>
              </a:extLst>
            </p:cNvPr>
            <p:cNvSpPr/>
            <p:nvPr/>
          </p:nvSpPr>
          <p:spPr>
            <a:xfrm>
              <a:off x="7459530" y="5323818"/>
              <a:ext cx="1004772" cy="802394"/>
            </a:xfrm>
            <a:prstGeom prst="blockArc">
              <a:avLst/>
            </a:prstGeom>
            <a:solidFill>
              <a:srgbClr val="FA90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6" name="Block Arc 275">
              <a:extLst>
                <a:ext uri="{FF2B5EF4-FFF2-40B4-BE49-F238E27FC236}">
                  <a16:creationId xmlns:a16="http://schemas.microsoft.com/office/drawing/2014/main" id="{E1BB54C2-6317-0942-8DA5-09DC2423EBEE}"/>
                </a:ext>
              </a:extLst>
            </p:cNvPr>
            <p:cNvSpPr/>
            <p:nvPr/>
          </p:nvSpPr>
          <p:spPr>
            <a:xfrm>
              <a:off x="4935706" y="5323818"/>
              <a:ext cx="1004772" cy="802394"/>
            </a:xfrm>
            <a:prstGeom prst="blockArc">
              <a:avLst/>
            </a:prstGeom>
            <a:solidFill>
              <a:srgbClr val="FA90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F0EDD7AA-5AD5-B140-846C-E99B5E69457D}"/>
                </a:ext>
              </a:extLst>
            </p:cNvPr>
            <p:cNvSpPr/>
            <p:nvPr/>
          </p:nvSpPr>
          <p:spPr>
            <a:xfrm>
              <a:off x="4290801" y="5518116"/>
              <a:ext cx="157940" cy="21009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E188EEA5-C56A-2C4B-BE2E-944BB3F36A13}"/>
                </a:ext>
              </a:extLst>
            </p:cNvPr>
            <p:cNvSpPr/>
            <p:nvPr/>
          </p:nvSpPr>
          <p:spPr>
            <a:xfrm>
              <a:off x="7950096" y="4378256"/>
              <a:ext cx="185952" cy="9174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C4BEB460-E6BD-394A-9499-A2EC45ADA10B}"/>
                </a:ext>
              </a:extLst>
            </p:cNvPr>
            <p:cNvSpPr/>
            <p:nvPr/>
          </p:nvSpPr>
          <p:spPr>
            <a:xfrm flipH="1">
              <a:off x="6936287" y="4277403"/>
              <a:ext cx="45719" cy="1584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56304838-B2A3-9D40-97C7-B9C43BE977F0}"/>
                </a:ext>
              </a:extLst>
            </p:cNvPr>
            <p:cNvSpPr/>
            <p:nvPr/>
          </p:nvSpPr>
          <p:spPr>
            <a:xfrm flipH="1">
              <a:off x="4929302" y="4277403"/>
              <a:ext cx="45719" cy="1584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ounded Rectangle 267">
              <a:extLst>
                <a:ext uri="{FF2B5EF4-FFF2-40B4-BE49-F238E27FC236}">
                  <a16:creationId xmlns:a16="http://schemas.microsoft.com/office/drawing/2014/main" id="{5FBF33EC-16F7-9D43-953C-5DA63B46BFEC}"/>
                </a:ext>
              </a:extLst>
            </p:cNvPr>
            <p:cNvSpPr/>
            <p:nvPr/>
          </p:nvSpPr>
          <p:spPr>
            <a:xfrm>
              <a:off x="4404688" y="4420153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8B50F793-4045-5244-B064-8507C462AFE6}"/>
                </a:ext>
              </a:extLst>
            </p:cNvPr>
            <p:cNvSpPr/>
            <p:nvPr/>
          </p:nvSpPr>
          <p:spPr>
            <a:xfrm flipH="1">
              <a:off x="4290800" y="4418795"/>
              <a:ext cx="3671115" cy="4851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3" name="TextBox 282">
            <a:extLst>
              <a:ext uri="{FF2B5EF4-FFF2-40B4-BE49-F238E27FC236}">
                <a16:creationId xmlns:a16="http://schemas.microsoft.com/office/drawing/2014/main" id="{02CE11F8-7CD7-2C41-8BD8-994534F6F702}"/>
              </a:ext>
            </a:extLst>
          </p:cNvPr>
          <p:cNvSpPr txBox="1"/>
          <p:nvPr/>
        </p:nvSpPr>
        <p:spPr>
          <a:xfrm>
            <a:off x="1910810" y="8331861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302" name="Group 301">
            <a:extLst>
              <a:ext uri="{FF2B5EF4-FFF2-40B4-BE49-F238E27FC236}">
                <a16:creationId xmlns:a16="http://schemas.microsoft.com/office/drawing/2014/main" id="{7D4CAEE7-D0CD-734A-9E0E-A149B6785107}"/>
              </a:ext>
            </a:extLst>
          </p:cNvPr>
          <p:cNvGrpSpPr/>
          <p:nvPr/>
        </p:nvGrpSpPr>
        <p:grpSpPr>
          <a:xfrm>
            <a:off x="1901355" y="7111875"/>
            <a:ext cx="8679210" cy="13111633"/>
            <a:chOff x="1901355" y="157914"/>
            <a:chExt cx="8679210" cy="13111633"/>
          </a:xfrm>
        </p:grpSpPr>
        <p:grpSp>
          <p:nvGrpSpPr>
            <p:cNvPr id="303" name="Group 302">
              <a:extLst>
                <a:ext uri="{FF2B5EF4-FFF2-40B4-BE49-F238E27FC236}">
                  <a16:creationId xmlns:a16="http://schemas.microsoft.com/office/drawing/2014/main" id="{5D08B159-4072-3E46-8AFF-CD31CDC432BF}"/>
                </a:ext>
              </a:extLst>
            </p:cNvPr>
            <p:cNvGrpSpPr/>
            <p:nvPr/>
          </p:nvGrpSpPr>
          <p:grpSpPr>
            <a:xfrm>
              <a:off x="1901355" y="157916"/>
              <a:ext cx="8679210" cy="13111631"/>
              <a:chOff x="792480" y="1961099"/>
              <a:chExt cx="3248297" cy="4907183"/>
            </a:xfrm>
          </p:grpSpPr>
          <p:sp>
            <p:nvSpPr>
              <p:cNvPr id="308" name="Rectangle 307">
                <a:extLst>
                  <a:ext uri="{FF2B5EF4-FFF2-40B4-BE49-F238E27FC236}">
                    <a16:creationId xmlns:a16="http://schemas.microsoft.com/office/drawing/2014/main" id="{0FFD0C8A-DCC5-2B4F-8887-83DF0CB2D7A3}"/>
                  </a:ext>
                </a:extLst>
              </p:cNvPr>
              <p:cNvSpPr/>
              <p:nvPr/>
            </p:nvSpPr>
            <p:spPr>
              <a:xfrm>
                <a:off x="2129719" y="4368894"/>
                <a:ext cx="492406" cy="2499388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9" name="Rounded Rectangle 308">
                <a:extLst>
                  <a:ext uri="{FF2B5EF4-FFF2-40B4-BE49-F238E27FC236}">
                    <a16:creationId xmlns:a16="http://schemas.microsoft.com/office/drawing/2014/main" id="{6231FA23-2EA9-9A4F-8B04-F61A4DA72378}"/>
                  </a:ext>
                </a:extLst>
              </p:cNvPr>
              <p:cNvSpPr/>
              <p:nvPr/>
            </p:nvSpPr>
            <p:spPr>
              <a:xfrm>
                <a:off x="792480" y="2474840"/>
                <a:ext cx="3248297" cy="187583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1016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B348E304-B596-264E-BA0D-6E00EEDB09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78591" y="1961099"/>
                <a:ext cx="0" cy="502978"/>
              </a:xfrm>
              <a:prstGeom prst="line">
                <a:avLst/>
              </a:prstGeom>
              <a:ln w="603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1" name="Manual Operation 310">
                <a:extLst>
                  <a:ext uri="{FF2B5EF4-FFF2-40B4-BE49-F238E27FC236}">
                    <a16:creationId xmlns:a16="http://schemas.microsoft.com/office/drawing/2014/main" id="{80D3B358-7295-514C-84D1-75B779DC9D5D}"/>
                  </a:ext>
                </a:extLst>
              </p:cNvPr>
              <p:cNvSpPr/>
              <p:nvPr/>
            </p:nvSpPr>
            <p:spPr>
              <a:xfrm rot="10800000">
                <a:off x="964127" y="2001254"/>
                <a:ext cx="428928" cy="287382"/>
              </a:xfrm>
              <a:prstGeom prst="flowChartManualOperat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081684C-25EE-9540-BF1C-66F8A24DFB3B}"/>
                </a:ext>
              </a:extLst>
            </p:cNvPr>
            <p:cNvCxnSpPr>
              <a:cxnSpLocks/>
            </p:cNvCxnSpPr>
            <p:nvPr/>
          </p:nvCxnSpPr>
          <p:spPr>
            <a:xfrm>
              <a:off x="6217000" y="157915"/>
              <a:ext cx="0" cy="1343920"/>
            </a:xfrm>
            <a:prstGeom prst="line">
              <a:avLst/>
            </a:prstGeom>
            <a:ln w="603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Manual Operation 304">
              <a:extLst>
                <a:ext uri="{FF2B5EF4-FFF2-40B4-BE49-F238E27FC236}">
                  <a16:creationId xmlns:a16="http://schemas.microsoft.com/office/drawing/2014/main" id="{CF11F2DE-A933-C94C-8648-92F5BA6A8B7E}"/>
                </a:ext>
              </a:extLst>
            </p:cNvPr>
            <p:cNvSpPr/>
            <p:nvPr/>
          </p:nvSpPr>
          <p:spPr>
            <a:xfrm rot="10800000">
              <a:off x="5643968" y="265206"/>
              <a:ext cx="1146064" cy="767864"/>
            </a:xfrm>
            <a:prstGeom prst="flowChartManualOperati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D6E9B163-89F7-3D48-9CCF-AE502CECC660}"/>
                </a:ext>
              </a:extLst>
            </p:cNvPr>
            <p:cNvCxnSpPr>
              <a:cxnSpLocks/>
            </p:cNvCxnSpPr>
            <p:nvPr/>
          </p:nvCxnSpPr>
          <p:spPr>
            <a:xfrm>
              <a:off x="9500984" y="157914"/>
              <a:ext cx="0" cy="1343920"/>
            </a:xfrm>
            <a:prstGeom prst="line">
              <a:avLst/>
            </a:prstGeom>
            <a:ln w="603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7" name="Manual Operation 306">
              <a:extLst>
                <a:ext uri="{FF2B5EF4-FFF2-40B4-BE49-F238E27FC236}">
                  <a16:creationId xmlns:a16="http://schemas.microsoft.com/office/drawing/2014/main" id="{A18B5234-D76C-6F4E-A5A4-055A23396C1C}"/>
                </a:ext>
              </a:extLst>
            </p:cNvPr>
            <p:cNvSpPr/>
            <p:nvPr/>
          </p:nvSpPr>
          <p:spPr>
            <a:xfrm rot="10800000">
              <a:off x="8927952" y="265205"/>
              <a:ext cx="1146064" cy="767864"/>
            </a:xfrm>
            <a:prstGeom prst="flowChartManualOperati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655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Picture 263">
            <a:extLst>
              <a:ext uri="{FF2B5EF4-FFF2-40B4-BE49-F238E27FC236}">
                <a16:creationId xmlns:a16="http://schemas.microsoft.com/office/drawing/2014/main" id="{310B34CF-DD6D-434A-BA6F-E14581F0F81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310004" y="317047"/>
            <a:ext cx="1944320" cy="19443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10783824" y="2040932"/>
            <a:ext cx="7085768" cy="6701120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3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3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194968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E637D-AED7-C942-885C-C670C746367E}"/>
              </a:ext>
            </a:extLst>
          </p:cNvPr>
          <p:cNvGrpSpPr/>
          <p:nvPr/>
        </p:nvGrpSpPr>
        <p:grpSpPr>
          <a:xfrm>
            <a:off x="-5827005" y="2559513"/>
            <a:ext cx="6978322" cy="6510538"/>
            <a:chOff x="-4796235" y="2581231"/>
            <a:chExt cx="6978322" cy="65105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063590-3221-0A40-B9A7-4D1BE4AA2E33}"/>
                </a:ext>
              </a:extLst>
            </p:cNvPr>
            <p:cNvGrpSpPr/>
            <p:nvPr/>
          </p:nvGrpSpPr>
          <p:grpSpPr>
            <a:xfrm>
              <a:off x="-1763396" y="3142833"/>
              <a:ext cx="1372194" cy="5948936"/>
              <a:chOff x="2628792" y="3121018"/>
              <a:chExt cx="1372194" cy="5948936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9640E0A8-492F-944C-A52A-FBCB95DD294B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E16E9E3-5CEE-8E43-AAB7-2D4FB13ADBF0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9AE16C1A-A10F-044B-BA0B-2414BD57591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1D28FC9-08BE-694D-A568-9E09C20094D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82EABBC-5345-784B-B823-470AD005BCE9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DA782FA-30ED-714A-AA51-34BDBD436282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5C47311-AEB4-1146-8B6A-2EA8ECA0E354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BFE7FC9E-759A-D745-8391-B5EF55DD949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9F5618A7-04CB-D041-A7C8-3AD968B5E8A1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11EB558-1D5D-B242-9DAB-59E7AA0FDE32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267C3A3B-6539-734B-A7EB-EB2308CCC28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4114E732-40F0-EA4F-A81A-B558D712D1B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C0EC189-A858-BA4E-8C65-5A1D9CFB45B4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CE18C95-8F5D-EE4F-B03B-027D1C908D98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C8325E6B-1EED-8F4E-B858-9AD13F07E77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381C21C7-6FEF-A446-B2F7-9CB19B7FD5A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0B62DCBD-6683-6940-8806-6101887C077F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75462A9-E2AD-4B4A-94C8-CADF4FBF98CB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5BDD861-7875-7944-8EE4-39B738359D3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195B17A-9495-3A46-9E3A-A3BB49D1066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4A1EE8C-8B2B-3B49-9923-9E4EDDAECF1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ED9BB22-1F8D-7046-A060-5023B8284DCE}"/>
                </a:ext>
              </a:extLst>
            </p:cNvPr>
            <p:cNvGrpSpPr/>
            <p:nvPr/>
          </p:nvGrpSpPr>
          <p:grpSpPr>
            <a:xfrm>
              <a:off x="-1574849" y="6215983"/>
              <a:ext cx="961919" cy="453515"/>
              <a:chOff x="2835268" y="571499"/>
              <a:chExt cx="1206228" cy="555172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9DA0E44-C241-B643-969D-398DFFE5561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AF0368A-4190-634B-B395-11B013C52F4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B818740-6057-804C-AC01-9887BD7377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56D68842-A97B-4C4D-B4AE-CE6D862BA48C}"/>
                </a:ext>
              </a:extLst>
            </p:cNvPr>
            <p:cNvGrpSpPr/>
            <p:nvPr/>
          </p:nvGrpSpPr>
          <p:grpSpPr>
            <a:xfrm>
              <a:off x="-1579437" y="6753640"/>
              <a:ext cx="961919" cy="453515"/>
              <a:chOff x="2835268" y="571499"/>
              <a:chExt cx="1206228" cy="55517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7A408CE-FE9D-3147-8C4D-B62A32898202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4986331-C7A6-3546-9D61-2528789BC03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204E4B6-4F2D-EE4E-93D9-2009A7A8BAFA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037D2B4-30AD-9046-AE87-7A93188EE51A}"/>
                </a:ext>
              </a:extLst>
            </p:cNvPr>
            <p:cNvGrpSpPr/>
            <p:nvPr/>
          </p:nvGrpSpPr>
          <p:grpSpPr>
            <a:xfrm>
              <a:off x="-1574849" y="7303283"/>
              <a:ext cx="961919" cy="453515"/>
              <a:chOff x="2835268" y="571499"/>
              <a:chExt cx="1206228" cy="55517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9D28455-A91E-FC43-A4DC-1D5FDB3ECF6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D61F12E-531A-174D-9D93-BD3D7272ACA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14BE2-6F67-7648-AA0B-71EEB5A27DE8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1C3D222-8F67-7E43-8832-91AF3F99E656}"/>
                </a:ext>
              </a:extLst>
            </p:cNvPr>
            <p:cNvGrpSpPr/>
            <p:nvPr/>
          </p:nvGrpSpPr>
          <p:grpSpPr>
            <a:xfrm>
              <a:off x="-2720321" y="4125251"/>
              <a:ext cx="1308330" cy="3433398"/>
              <a:chOff x="3158312" y="2032323"/>
              <a:chExt cx="1956121" cy="5133371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78DEF489-C429-DE45-A64E-73912805B905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C9623A36-51A1-8A47-98E4-5AF4BB0B2D20}"/>
                  </a:ext>
                </a:extLst>
              </p:cNvPr>
              <p:cNvSpPr/>
              <p:nvPr/>
            </p:nvSpPr>
            <p:spPr>
              <a:xfrm>
                <a:off x="3288772" y="2342655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5C0C9A9C-6AFF-2944-A3B1-9AED3CCF377C}"/>
                  </a:ext>
                </a:extLst>
              </p:cNvPr>
              <p:cNvSpPr/>
              <p:nvPr/>
            </p:nvSpPr>
            <p:spPr>
              <a:xfrm>
                <a:off x="3291840" y="2707739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64A34D23-6FCE-544A-98D8-028C35B87158}"/>
                  </a:ext>
                </a:extLst>
              </p:cNvPr>
              <p:cNvSpPr/>
              <p:nvPr/>
            </p:nvSpPr>
            <p:spPr>
              <a:xfrm>
                <a:off x="3288772" y="307630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1F9C2088-E228-6240-8476-11F4AEA4E6D8}"/>
                  </a:ext>
                </a:extLst>
              </p:cNvPr>
              <p:cNvSpPr/>
              <p:nvPr/>
            </p:nvSpPr>
            <p:spPr>
              <a:xfrm>
                <a:off x="3288059" y="344057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74C3D5E2-52CC-814F-8647-4A1D5D7D8EC1}"/>
                  </a:ext>
                </a:extLst>
              </p:cNvPr>
              <p:cNvSpPr/>
              <p:nvPr/>
            </p:nvSpPr>
            <p:spPr>
              <a:xfrm>
                <a:off x="3296156" y="3805661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F06ADBF4-F1DC-E94F-9BCE-8A9F1CD62BA2}"/>
                  </a:ext>
                </a:extLst>
              </p:cNvPr>
              <p:cNvSpPr/>
              <p:nvPr/>
            </p:nvSpPr>
            <p:spPr>
              <a:xfrm>
                <a:off x="3296156" y="416932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8835DD8C-4900-4E4D-87E6-0F416DAF9855}"/>
                  </a:ext>
                </a:extLst>
              </p:cNvPr>
              <p:cNvSpPr/>
              <p:nvPr/>
            </p:nvSpPr>
            <p:spPr>
              <a:xfrm>
                <a:off x="3296156" y="4532993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D64BDAE-B98C-F746-8916-08AA5C988A11}"/>
                </a:ext>
              </a:extLst>
            </p:cNvPr>
            <p:cNvGrpSpPr/>
            <p:nvPr/>
          </p:nvGrpSpPr>
          <p:grpSpPr>
            <a:xfrm>
              <a:off x="-3694057" y="2581231"/>
              <a:ext cx="946087" cy="4589097"/>
              <a:chOff x="2580771" y="129710"/>
              <a:chExt cx="1720705" cy="7282406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B6A66213-D0CA-9643-A83D-64E99D54144B}"/>
                  </a:ext>
                </a:extLst>
              </p:cNvPr>
              <p:cNvSpPr/>
              <p:nvPr/>
            </p:nvSpPr>
            <p:spPr>
              <a:xfrm>
                <a:off x="2580771" y="129710"/>
                <a:ext cx="1720705" cy="7282406"/>
              </a:xfrm>
              <a:prstGeom prst="roundRect">
                <a:avLst>
                  <a:gd name="adj" fmla="val 1903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5459386-BB0A-8B4C-8729-0CECF3CEF57C}"/>
                  </a:ext>
                </a:extLst>
              </p:cNvPr>
              <p:cNvGrpSpPr/>
              <p:nvPr/>
            </p:nvGrpSpPr>
            <p:grpSpPr>
              <a:xfrm>
                <a:off x="2835268" y="571499"/>
                <a:ext cx="1206228" cy="555172"/>
                <a:chOff x="2835268" y="571499"/>
                <a:chExt cx="1206228" cy="55517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893B0B3-BC31-9841-A478-72F5551E234B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1F69BDC-EC2D-504D-906C-FE785157A3C6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853C28D-8CE0-A042-8339-68ACED3E77B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40A971-7C2E-FD4E-8578-1270E996ED2E}"/>
                  </a:ext>
                </a:extLst>
              </p:cNvPr>
              <p:cNvGrpSpPr/>
              <p:nvPr/>
            </p:nvGrpSpPr>
            <p:grpSpPr>
              <a:xfrm>
                <a:off x="2838009" y="1917193"/>
                <a:ext cx="1206228" cy="555172"/>
                <a:chOff x="2835268" y="571499"/>
                <a:chExt cx="1206228" cy="555172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BA778F1-112B-904D-8FAE-F9282EBE3C0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7F296C7C-C5C8-EC40-BDF6-021E2F51CFAF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E149D610-951E-104A-A83F-D5A078FF3A7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58FBDB6-17D6-5543-A09E-6D1CC1B11E49}"/>
                  </a:ext>
                </a:extLst>
              </p:cNvPr>
              <p:cNvGrpSpPr/>
              <p:nvPr/>
            </p:nvGrpSpPr>
            <p:grpSpPr>
              <a:xfrm>
                <a:off x="2829515" y="1244346"/>
                <a:ext cx="1206228" cy="555172"/>
                <a:chOff x="2835268" y="571499"/>
                <a:chExt cx="1206228" cy="55517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F2812AF-F2AA-5540-96F9-A1EDCB3D34F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450B449-8A75-7649-B001-818CFA45A55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D525D77-C806-F44D-B2B2-F2EE8AFF36C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8715700-2BE9-9643-8E94-290285C85DB9}"/>
                  </a:ext>
                </a:extLst>
              </p:cNvPr>
              <p:cNvGrpSpPr/>
              <p:nvPr/>
            </p:nvGrpSpPr>
            <p:grpSpPr>
              <a:xfrm>
                <a:off x="2829515" y="2575367"/>
                <a:ext cx="1206228" cy="555172"/>
                <a:chOff x="2835268" y="571499"/>
                <a:chExt cx="1206228" cy="555172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A26F27DE-FAF8-864B-A516-93562C8BDCE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BBE130E-C275-E34D-AB67-5FA963A6DAB7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E177729B-0928-C44E-ACE1-78D6656C23E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EC60D18A-1166-644F-823A-E83637B36BBE}"/>
                  </a:ext>
                </a:extLst>
              </p:cNvPr>
              <p:cNvGrpSpPr/>
              <p:nvPr/>
            </p:nvGrpSpPr>
            <p:grpSpPr>
              <a:xfrm>
                <a:off x="2832256" y="3233541"/>
                <a:ext cx="1206228" cy="555172"/>
                <a:chOff x="2835268" y="571499"/>
                <a:chExt cx="1206228" cy="555172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8BA9E024-7847-CE46-85A8-3B235EDD39C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E1F7B0-5D54-2D4F-ADF1-794C6B94CBC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3F08460-3DC0-FB46-A541-D7D7C23C6A6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142B256-660F-034E-A6FE-72DD908F48D6}"/>
                  </a:ext>
                </a:extLst>
              </p:cNvPr>
              <p:cNvGrpSpPr/>
              <p:nvPr/>
            </p:nvGrpSpPr>
            <p:grpSpPr>
              <a:xfrm>
                <a:off x="2817205" y="3891715"/>
                <a:ext cx="1206228" cy="555172"/>
                <a:chOff x="2835268" y="571499"/>
                <a:chExt cx="1206228" cy="555172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A9293D7-2519-1347-92FD-388A51BF95CC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8724520-A5F2-DB47-B405-6CF21800121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C2242DC8-05DF-CF48-B5A8-60DDE86D293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56E5D3C-2C89-8546-9F46-587D91A17C22}"/>
                  </a:ext>
                </a:extLst>
              </p:cNvPr>
              <p:cNvGrpSpPr/>
              <p:nvPr/>
            </p:nvGrpSpPr>
            <p:grpSpPr>
              <a:xfrm>
                <a:off x="2811452" y="4549889"/>
                <a:ext cx="1206228" cy="555172"/>
                <a:chOff x="2835268" y="571499"/>
                <a:chExt cx="1206228" cy="555172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27523FEF-08CB-2245-8E97-BCFE05C24295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165B741-556A-2F4C-A552-5F5E991403E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63F0A7E-39D3-844B-A699-02EB52EF87D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C977BBD-DB0F-DF45-A294-1349B947026D}"/>
                  </a:ext>
                </a:extLst>
              </p:cNvPr>
              <p:cNvGrpSpPr/>
              <p:nvPr/>
            </p:nvGrpSpPr>
            <p:grpSpPr>
              <a:xfrm>
                <a:off x="2817205" y="5222736"/>
                <a:ext cx="1206228" cy="555172"/>
                <a:chOff x="2835268" y="571499"/>
                <a:chExt cx="1206228" cy="555172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B9750FC-3A10-E94D-A5A1-1E5408FB0BB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DF8C0C9B-ABE3-DA4A-B052-5C31416075F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A7729EE-F55E-024D-B786-332C57946A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5FBDCC-B343-E940-9B6C-70194F5E7680}"/>
                </a:ext>
              </a:extLst>
            </p:cNvPr>
            <p:cNvSpPr/>
            <p:nvPr/>
          </p:nvSpPr>
          <p:spPr>
            <a:xfrm>
              <a:off x="-2239296" y="5994351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09E5BF-9862-6D4A-B8DA-8F8051475126}"/>
                </a:ext>
              </a:extLst>
            </p:cNvPr>
            <p:cNvSpPr/>
            <p:nvPr/>
          </p:nvSpPr>
          <p:spPr>
            <a:xfrm>
              <a:off x="-350692" y="6457340"/>
              <a:ext cx="2050518" cy="146033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8762446-89B7-094C-8AFF-BCE1ACC594D7}"/>
                </a:ext>
              </a:extLst>
            </p:cNvPr>
            <p:cNvGrpSpPr/>
            <p:nvPr/>
          </p:nvGrpSpPr>
          <p:grpSpPr>
            <a:xfrm>
              <a:off x="-4796235" y="4422715"/>
              <a:ext cx="1197774" cy="3143272"/>
              <a:chOff x="0" y="2032323"/>
              <a:chExt cx="1956121" cy="5133371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19ED3D85-6868-3D4E-926A-F2CA9C26BE96}"/>
                  </a:ext>
                </a:extLst>
              </p:cNvPr>
              <p:cNvSpPr/>
              <p:nvPr/>
            </p:nvSpPr>
            <p:spPr>
              <a:xfrm>
                <a:off x="0" y="2032323"/>
                <a:ext cx="1956121" cy="5133371"/>
              </a:xfrm>
              <a:prstGeom prst="roundRect">
                <a:avLst>
                  <a:gd name="adj" fmla="val 19034"/>
                </a:avLst>
              </a:prstGeom>
              <a:solidFill>
                <a:srgbClr val="9F8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5FE4FF9B-0B3A-AC44-BF8B-2CF66DD5BD25}"/>
                  </a:ext>
                </a:extLst>
              </p:cNvPr>
              <p:cNvSpPr/>
              <p:nvPr/>
            </p:nvSpPr>
            <p:spPr>
              <a:xfrm>
                <a:off x="230530" y="240753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CC1F36A4-C7C0-FF48-AE85-8728D5DD117D}"/>
                  </a:ext>
                </a:extLst>
              </p:cNvPr>
              <p:cNvSpPr/>
              <p:nvPr/>
            </p:nvSpPr>
            <p:spPr>
              <a:xfrm>
                <a:off x="230530" y="291965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27389AD-04D3-2A44-9448-26FBC91AFEA9}"/>
                  </a:ext>
                </a:extLst>
              </p:cNvPr>
              <p:cNvSpPr/>
              <p:nvPr/>
            </p:nvSpPr>
            <p:spPr>
              <a:xfrm>
                <a:off x="228600" y="344106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32A81191-1666-FB48-81C2-A5DA14B04836}"/>
                  </a:ext>
                </a:extLst>
              </p:cNvPr>
              <p:cNvSpPr/>
              <p:nvPr/>
            </p:nvSpPr>
            <p:spPr>
              <a:xfrm>
                <a:off x="226206" y="395091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A3ED165-0C56-1B47-B339-9A88D1D1EC33}"/>
                  </a:ext>
                </a:extLst>
              </p:cNvPr>
              <p:cNvSpPr/>
              <p:nvPr/>
            </p:nvSpPr>
            <p:spPr>
              <a:xfrm>
                <a:off x="228600" y="446413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0F3157D9-1EE5-B34B-8B36-9944D5C26C27}"/>
                  </a:ext>
                </a:extLst>
              </p:cNvPr>
              <p:cNvSpPr/>
              <p:nvPr/>
            </p:nvSpPr>
            <p:spPr>
              <a:xfrm>
                <a:off x="228600" y="4940875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D8E47999-6309-6646-B5BF-4FAD8697F6CE}"/>
                  </a:ext>
                </a:extLst>
              </p:cNvPr>
              <p:cNvSpPr/>
              <p:nvPr/>
            </p:nvSpPr>
            <p:spPr>
              <a:xfrm>
                <a:off x="228600" y="541761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B54C0A2-6ED3-F443-A750-7596D4E379BB}"/>
                  </a:ext>
                </a:extLst>
              </p:cNvPr>
              <p:cNvSpPr/>
              <p:nvPr/>
            </p:nvSpPr>
            <p:spPr>
              <a:xfrm>
                <a:off x="228600" y="589303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FE620D-26B6-8447-A076-C56C79188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6176" y="5311328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1CDFE6C-7A74-9441-95DF-42A1682CA66D}"/>
                </a:ext>
              </a:extLst>
            </p:cNvPr>
            <p:cNvCxnSpPr>
              <a:cxnSpLocks/>
            </p:cNvCxnSpPr>
            <p:nvPr/>
          </p:nvCxnSpPr>
          <p:spPr>
            <a:xfrm>
              <a:off x="1699826" y="5733474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7161558A-4C2F-CB47-8188-0E4CE570F0B8}"/>
                </a:ext>
              </a:extLst>
            </p:cNvPr>
            <p:cNvSpPr/>
            <p:nvPr/>
          </p:nvSpPr>
          <p:spPr>
            <a:xfrm>
              <a:off x="-133026" y="4209683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D2A407E-CA31-4340-8B7A-A8796F70B533}"/>
                </a:ext>
              </a:extLst>
            </p:cNvPr>
            <p:cNvSpPr/>
            <p:nvPr/>
          </p:nvSpPr>
          <p:spPr>
            <a:xfrm>
              <a:off x="1171174" y="4863370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5074071-F3A8-5A4E-B581-1CA2F5B1DC27}"/>
              </a:ext>
            </a:extLst>
          </p:cNvPr>
          <p:cNvGrpSpPr/>
          <p:nvPr/>
        </p:nvGrpSpPr>
        <p:grpSpPr>
          <a:xfrm>
            <a:off x="13192277" y="4812364"/>
            <a:ext cx="4427574" cy="2035840"/>
            <a:chOff x="4283805" y="4269399"/>
            <a:chExt cx="4427574" cy="2035840"/>
          </a:xfrm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BAF22C40-B0FF-E446-B9F8-F2451878754E}"/>
                </a:ext>
              </a:extLst>
            </p:cNvPr>
            <p:cNvSpPr/>
            <p:nvPr/>
          </p:nvSpPr>
          <p:spPr>
            <a:xfrm>
              <a:off x="7443981" y="4899434"/>
              <a:ext cx="1183723" cy="828780"/>
            </a:xfrm>
            <a:prstGeom prst="roundRect">
              <a:avLst/>
            </a:prstGeom>
            <a:solidFill>
              <a:srgbClr val="FFC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ounded Rectangle 232">
              <a:extLst>
                <a:ext uri="{FF2B5EF4-FFF2-40B4-BE49-F238E27FC236}">
                  <a16:creationId xmlns:a16="http://schemas.microsoft.com/office/drawing/2014/main" id="{27A6AADC-7076-DC4B-B23D-8BE0265127B1}"/>
                </a:ext>
              </a:extLst>
            </p:cNvPr>
            <p:cNvSpPr/>
            <p:nvPr/>
          </p:nvSpPr>
          <p:spPr>
            <a:xfrm>
              <a:off x="4283805" y="4269399"/>
              <a:ext cx="3693531" cy="1458814"/>
            </a:xfrm>
            <a:prstGeom prst="roundRect">
              <a:avLst>
                <a:gd name="adj" fmla="val 9702"/>
              </a:avLst>
            </a:prstGeom>
            <a:solidFill>
              <a:srgbClr val="FFC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0D5D085-CBE2-ED4D-860A-FF360515F406}"/>
                </a:ext>
              </a:extLst>
            </p:cNvPr>
            <p:cNvSpPr/>
            <p:nvPr/>
          </p:nvSpPr>
          <p:spPr>
            <a:xfrm>
              <a:off x="5029211" y="5487717"/>
              <a:ext cx="817522" cy="81752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ounded Rectangle 257">
              <a:extLst>
                <a:ext uri="{FF2B5EF4-FFF2-40B4-BE49-F238E27FC236}">
                  <a16:creationId xmlns:a16="http://schemas.microsoft.com/office/drawing/2014/main" id="{B83C8519-4474-7541-BE8B-BC37B4CC7595}"/>
                </a:ext>
              </a:extLst>
            </p:cNvPr>
            <p:cNvSpPr/>
            <p:nvPr/>
          </p:nvSpPr>
          <p:spPr>
            <a:xfrm>
              <a:off x="7844129" y="5355841"/>
              <a:ext cx="867250" cy="363753"/>
            </a:xfrm>
            <a:prstGeom prst="roundRect">
              <a:avLst/>
            </a:prstGeom>
            <a:solidFill>
              <a:srgbClr val="FFC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4DBD31D-BF21-4A40-A4A5-E3FCC7DE64D1}"/>
                </a:ext>
              </a:extLst>
            </p:cNvPr>
            <p:cNvSpPr/>
            <p:nvPr/>
          </p:nvSpPr>
          <p:spPr>
            <a:xfrm>
              <a:off x="4283805" y="4917491"/>
              <a:ext cx="3693531" cy="10700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E09E7C1F-CF6E-BD4C-B855-966C7207942E}"/>
                </a:ext>
              </a:extLst>
            </p:cNvPr>
            <p:cNvSpPr/>
            <p:nvPr/>
          </p:nvSpPr>
          <p:spPr>
            <a:xfrm>
              <a:off x="4283805" y="5136367"/>
              <a:ext cx="3693531" cy="10700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ctagon 26">
              <a:extLst>
                <a:ext uri="{FF2B5EF4-FFF2-40B4-BE49-F238E27FC236}">
                  <a16:creationId xmlns:a16="http://schemas.microsoft.com/office/drawing/2014/main" id="{1139C4D1-6C13-1A4F-A6C6-8B49633FD3F1}"/>
                </a:ext>
              </a:extLst>
            </p:cNvPr>
            <p:cNvSpPr/>
            <p:nvPr/>
          </p:nvSpPr>
          <p:spPr>
            <a:xfrm>
              <a:off x="6967967" y="5055917"/>
              <a:ext cx="431800" cy="431800"/>
            </a:xfrm>
            <a:prstGeom prst="octagon">
              <a:avLst/>
            </a:prstGeom>
            <a:solidFill>
              <a:srgbClr val="FF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ounded Rectangle 265">
              <a:extLst>
                <a:ext uri="{FF2B5EF4-FFF2-40B4-BE49-F238E27FC236}">
                  <a16:creationId xmlns:a16="http://schemas.microsoft.com/office/drawing/2014/main" id="{670D827B-A975-114C-9371-0F32355065A4}"/>
                </a:ext>
              </a:extLst>
            </p:cNvPr>
            <p:cNvSpPr/>
            <p:nvPr/>
          </p:nvSpPr>
          <p:spPr>
            <a:xfrm>
              <a:off x="5755341" y="4427416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ounded Rectangle 266">
              <a:extLst>
                <a:ext uri="{FF2B5EF4-FFF2-40B4-BE49-F238E27FC236}">
                  <a16:creationId xmlns:a16="http://schemas.microsoft.com/office/drawing/2014/main" id="{454C2DDC-146E-1F44-9227-D1B4873C9142}"/>
                </a:ext>
              </a:extLst>
            </p:cNvPr>
            <p:cNvSpPr/>
            <p:nvPr/>
          </p:nvSpPr>
          <p:spPr>
            <a:xfrm>
              <a:off x="5082444" y="4420273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ounded Rectangle 268">
              <a:extLst>
                <a:ext uri="{FF2B5EF4-FFF2-40B4-BE49-F238E27FC236}">
                  <a16:creationId xmlns:a16="http://schemas.microsoft.com/office/drawing/2014/main" id="{DAE05E29-E43A-DD4F-BA75-D5DFFB09223F}"/>
                </a:ext>
              </a:extLst>
            </p:cNvPr>
            <p:cNvSpPr/>
            <p:nvPr/>
          </p:nvSpPr>
          <p:spPr>
            <a:xfrm>
              <a:off x="6432674" y="4435882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ounded Rectangle 269">
              <a:extLst>
                <a:ext uri="{FF2B5EF4-FFF2-40B4-BE49-F238E27FC236}">
                  <a16:creationId xmlns:a16="http://schemas.microsoft.com/office/drawing/2014/main" id="{E62129AF-64F5-B644-B446-ACC37AE7329E}"/>
                </a:ext>
              </a:extLst>
            </p:cNvPr>
            <p:cNvSpPr/>
            <p:nvPr/>
          </p:nvSpPr>
          <p:spPr>
            <a:xfrm>
              <a:off x="7589382" y="4427415"/>
              <a:ext cx="280531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ounded Rectangle 270">
              <a:extLst>
                <a:ext uri="{FF2B5EF4-FFF2-40B4-BE49-F238E27FC236}">
                  <a16:creationId xmlns:a16="http://schemas.microsoft.com/office/drawing/2014/main" id="{FA100574-C2AE-8446-B2D6-FC1B7DFDB9FE}"/>
                </a:ext>
              </a:extLst>
            </p:cNvPr>
            <p:cNvSpPr/>
            <p:nvPr/>
          </p:nvSpPr>
          <p:spPr>
            <a:xfrm>
              <a:off x="7182857" y="4427415"/>
              <a:ext cx="280531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47C14D52-4764-9C40-81F1-AA9660FC411F}"/>
                </a:ext>
              </a:extLst>
            </p:cNvPr>
            <p:cNvSpPr/>
            <p:nvPr/>
          </p:nvSpPr>
          <p:spPr>
            <a:xfrm>
              <a:off x="5143295" y="5584410"/>
              <a:ext cx="589354" cy="58935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6BF50351-287F-5C45-A11D-ADC47E04C287}"/>
                </a:ext>
              </a:extLst>
            </p:cNvPr>
            <p:cNvSpPr/>
            <p:nvPr/>
          </p:nvSpPr>
          <p:spPr>
            <a:xfrm>
              <a:off x="7566340" y="5487717"/>
              <a:ext cx="817522" cy="81752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60F81F93-3A73-5244-B24E-C3FDC9BACB68}"/>
                </a:ext>
              </a:extLst>
            </p:cNvPr>
            <p:cNvSpPr/>
            <p:nvPr/>
          </p:nvSpPr>
          <p:spPr>
            <a:xfrm>
              <a:off x="7676428" y="5598064"/>
              <a:ext cx="589354" cy="58935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Block Arc 29">
              <a:extLst>
                <a:ext uri="{FF2B5EF4-FFF2-40B4-BE49-F238E27FC236}">
                  <a16:creationId xmlns:a16="http://schemas.microsoft.com/office/drawing/2014/main" id="{39FD9067-E0FC-D240-AC8E-9C3E9034E46A}"/>
                </a:ext>
              </a:extLst>
            </p:cNvPr>
            <p:cNvSpPr/>
            <p:nvPr/>
          </p:nvSpPr>
          <p:spPr>
            <a:xfrm>
              <a:off x="7459530" y="5323818"/>
              <a:ext cx="1004772" cy="802394"/>
            </a:xfrm>
            <a:prstGeom prst="blockArc">
              <a:avLst/>
            </a:prstGeom>
            <a:solidFill>
              <a:srgbClr val="FA90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6" name="Block Arc 275">
              <a:extLst>
                <a:ext uri="{FF2B5EF4-FFF2-40B4-BE49-F238E27FC236}">
                  <a16:creationId xmlns:a16="http://schemas.microsoft.com/office/drawing/2014/main" id="{E1BB54C2-6317-0942-8DA5-09DC2423EBEE}"/>
                </a:ext>
              </a:extLst>
            </p:cNvPr>
            <p:cNvSpPr/>
            <p:nvPr/>
          </p:nvSpPr>
          <p:spPr>
            <a:xfrm>
              <a:off x="4935706" y="5323818"/>
              <a:ext cx="1004772" cy="802394"/>
            </a:xfrm>
            <a:prstGeom prst="blockArc">
              <a:avLst/>
            </a:prstGeom>
            <a:solidFill>
              <a:srgbClr val="FA90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8" name="Rectangle 277">
              <a:extLst>
                <a:ext uri="{FF2B5EF4-FFF2-40B4-BE49-F238E27FC236}">
                  <a16:creationId xmlns:a16="http://schemas.microsoft.com/office/drawing/2014/main" id="{F0EDD7AA-5AD5-B140-846C-E99B5E69457D}"/>
                </a:ext>
              </a:extLst>
            </p:cNvPr>
            <p:cNvSpPr/>
            <p:nvPr/>
          </p:nvSpPr>
          <p:spPr>
            <a:xfrm>
              <a:off x="4290801" y="5518116"/>
              <a:ext cx="157940" cy="21009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E188EEA5-C56A-2C4B-BE2E-944BB3F36A13}"/>
                </a:ext>
              </a:extLst>
            </p:cNvPr>
            <p:cNvSpPr/>
            <p:nvPr/>
          </p:nvSpPr>
          <p:spPr>
            <a:xfrm>
              <a:off x="7950096" y="4378256"/>
              <a:ext cx="185952" cy="9174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C4BEB460-E6BD-394A-9499-A2EC45ADA10B}"/>
                </a:ext>
              </a:extLst>
            </p:cNvPr>
            <p:cNvSpPr/>
            <p:nvPr/>
          </p:nvSpPr>
          <p:spPr>
            <a:xfrm flipH="1">
              <a:off x="6936287" y="4277403"/>
              <a:ext cx="45719" cy="1584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>
              <a:extLst>
                <a:ext uri="{FF2B5EF4-FFF2-40B4-BE49-F238E27FC236}">
                  <a16:creationId xmlns:a16="http://schemas.microsoft.com/office/drawing/2014/main" id="{56304838-B2A3-9D40-97C7-B9C43BE977F0}"/>
                </a:ext>
              </a:extLst>
            </p:cNvPr>
            <p:cNvSpPr/>
            <p:nvPr/>
          </p:nvSpPr>
          <p:spPr>
            <a:xfrm flipH="1">
              <a:off x="4929302" y="4277403"/>
              <a:ext cx="45719" cy="1584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ounded Rectangle 267">
              <a:extLst>
                <a:ext uri="{FF2B5EF4-FFF2-40B4-BE49-F238E27FC236}">
                  <a16:creationId xmlns:a16="http://schemas.microsoft.com/office/drawing/2014/main" id="{5FBF33EC-16F7-9D43-953C-5DA63B46BFEC}"/>
                </a:ext>
              </a:extLst>
            </p:cNvPr>
            <p:cNvSpPr/>
            <p:nvPr/>
          </p:nvSpPr>
          <p:spPr>
            <a:xfrm>
              <a:off x="4404688" y="4420153"/>
              <a:ext cx="624440" cy="384972"/>
            </a:xfrm>
            <a:prstGeom prst="roundRect">
              <a:avLst/>
            </a:prstGeom>
            <a:gradFill>
              <a:gsLst>
                <a:gs pos="49000">
                  <a:schemeClr val="accent1">
                    <a:lumMod val="82000"/>
                    <a:lumOff val="18000"/>
                  </a:schemeClr>
                </a:gs>
                <a:gs pos="0">
                  <a:schemeClr val="accent5">
                    <a:lumMod val="75000"/>
                  </a:schemeClr>
                </a:gs>
                <a:gs pos="99000">
                  <a:schemeClr val="accent5">
                    <a:lumMod val="75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8B50F793-4045-5244-B064-8507C462AFE6}"/>
                </a:ext>
              </a:extLst>
            </p:cNvPr>
            <p:cNvSpPr/>
            <p:nvPr/>
          </p:nvSpPr>
          <p:spPr>
            <a:xfrm flipH="1">
              <a:off x="4290800" y="4418795"/>
              <a:ext cx="3671115" cy="4851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353A1EF-17F0-0441-B894-0B98478C8D31}"/>
              </a:ext>
            </a:extLst>
          </p:cNvPr>
          <p:cNvGrpSpPr/>
          <p:nvPr/>
        </p:nvGrpSpPr>
        <p:grpSpPr>
          <a:xfrm>
            <a:off x="1901355" y="157914"/>
            <a:ext cx="8679210" cy="13111633"/>
            <a:chOff x="1901355" y="157914"/>
            <a:chExt cx="8679210" cy="13111633"/>
          </a:xfrm>
        </p:grpSpPr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BDF8078B-666D-B542-9E72-98D54BE6E374}"/>
                </a:ext>
              </a:extLst>
            </p:cNvPr>
            <p:cNvGrpSpPr/>
            <p:nvPr/>
          </p:nvGrpSpPr>
          <p:grpSpPr>
            <a:xfrm>
              <a:off x="1901355" y="157916"/>
              <a:ext cx="8679210" cy="13111631"/>
              <a:chOff x="792480" y="1961099"/>
              <a:chExt cx="3248297" cy="4907183"/>
            </a:xfrm>
          </p:grpSpPr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D8D25169-9AFE-7E4C-A028-70D7AD9E1933}"/>
                  </a:ext>
                </a:extLst>
              </p:cNvPr>
              <p:cNvSpPr/>
              <p:nvPr/>
            </p:nvSpPr>
            <p:spPr>
              <a:xfrm>
                <a:off x="2129719" y="4368894"/>
                <a:ext cx="492406" cy="2499388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Rounded Rectangle 274">
                <a:extLst>
                  <a:ext uri="{FF2B5EF4-FFF2-40B4-BE49-F238E27FC236}">
                    <a16:creationId xmlns:a16="http://schemas.microsoft.com/office/drawing/2014/main" id="{F2FF76DF-3F9B-2043-9F44-968788A6E9D8}"/>
                  </a:ext>
                </a:extLst>
              </p:cNvPr>
              <p:cNvSpPr/>
              <p:nvPr/>
            </p:nvSpPr>
            <p:spPr>
              <a:xfrm>
                <a:off x="792480" y="2474840"/>
                <a:ext cx="3248297" cy="187583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1016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id="{168F4A75-E180-FD49-9D5B-1C37D243DA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78591" y="1961099"/>
                <a:ext cx="0" cy="502978"/>
              </a:xfrm>
              <a:prstGeom prst="line">
                <a:avLst/>
              </a:prstGeom>
              <a:ln w="603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8" name="Manual Operation 287">
                <a:extLst>
                  <a:ext uri="{FF2B5EF4-FFF2-40B4-BE49-F238E27FC236}">
                    <a16:creationId xmlns:a16="http://schemas.microsoft.com/office/drawing/2014/main" id="{875B047A-FB1E-1A49-9D30-E15E5821BD0E}"/>
                  </a:ext>
                </a:extLst>
              </p:cNvPr>
              <p:cNvSpPr/>
              <p:nvPr/>
            </p:nvSpPr>
            <p:spPr>
              <a:xfrm rot="10800000">
                <a:off x="964127" y="2001254"/>
                <a:ext cx="428928" cy="287382"/>
              </a:xfrm>
              <a:prstGeom prst="flowChartManualOperat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FE388242-8005-B145-81E8-03C212EE4F6D}"/>
                </a:ext>
              </a:extLst>
            </p:cNvPr>
            <p:cNvCxnSpPr>
              <a:cxnSpLocks/>
            </p:cNvCxnSpPr>
            <p:nvPr/>
          </p:nvCxnSpPr>
          <p:spPr>
            <a:xfrm>
              <a:off x="6217000" y="157915"/>
              <a:ext cx="0" cy="1343920"/>
            </a:xfrm>
            <a:prstGeom prst="line">
              <a:avLst/>
            </a:prstGeom>
            <a:ln w="603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0" name="Manual Operation 289">
              <a:extLst>
                <a:ext uri="{FF2B5EF4-FFF2-40B4-BE49-F238E27FC236}">
                  <a16:creationId xmlns:a16="http://schemas.microsoft.com/office/drawing/2014/main" id="{EBF0B93F-E4DD-CE42-A2D2-65367613565E}"/>
                </a:ext>
              </a:extLst>
            </p:cNvPr>
            <p:cNvSpPr/>
            <p:nvPr/>
          </p:nvSpPr>
          <p:spPr>
            <a:xfrm rot="10800000">
              <a:off x="5643968" y="265206"/>
              <a:ext cx="1146064" cy="767864"/>
            </a:xfrm>
            <a:prstGeom prst="flowChartManualOperati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8A3C2931-6422-024B-A676-5CA5E5491BF9}"/>
                </a:ext>
              </a:extLst>
            </p:cNvPr>
            <p:cNvCxnSpPr>
              <a:cxnSpLocks/>
            </p:cNvCxnSpPr>
            <p:nvPr/>
          </p:nvCxnSpPr>
          <p:spPr>
            <a:xfrm>
              <a:off x="9500984" y="157914"/>
              <a:ext cx="0" cy="1343920"/>
            </a:xfrm>
            <a:prstGeom prst="line">
              <a:avLst/>
            </a:prstGeom>
            <a:ln w="603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2" name="Manual Operation 291">
              <a:extLst>
                <a:ext uri="{FF2B5EF4-FFF2-40B4-BE49-F238E27FC236}">
                  <a16:creationId xmlns:a16="http://schemas.microsoft.com/office/drawing/2014/main" id="{037B034D-DD03-5F4C-ABED-7BBA5E8E6116}"/>
                </a:ext>
              </a:extLst>
            </p:cNvPr>
            <p:cNvSpPr/>
            <p:nvPr/>
          </p:nvSpPr>
          <p:spPr>
            <a:xfrm rot="10800000">
              <a:off x="8927952" y="265205"/>
              <a:ext cx="1146064" cy="767864"/>
            </a:xfrm>
            <a:prstGeom prst="flowChartManualOperati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AB38C9A-323A-284B-9565-3923018F389C}"/>
              </a:ext>
            </a:extLst>
          </p:cNvPr>
          <p:cNvSpPr txBox="1"/>
          <p:nvPr/>
        </p:nvSpPr>
        <p:spPr>
          <a:xfrm>
            <a:off x="2897024" y="2356431"/>
            <a:ext cx="66399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Bauhaus 93" pitchFamily="82" charset="77"/>
              </a:rPr>
              <a:t>The billboard becomes the slide content</a:t>
            </a:r>
          </a:p>
        </p:txBody>
      </p: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296A10F7-4447-324A-A3D0-32A7DACEF905}"/>
              </a:ext>
            </a:extLst>
          </p:cNvPr>
          <p:cNvGrpSpPr/>
          <p:nvPr/>
        </p:nvGrpSpPr>
        <p:grpSpPr>
          <a:xfrm>
            <a:off x="12501393" y="505057"/>
            <a:ext cx="2193343" cy="1687116"/>
            <a:chOff x="1852145" y="195567"/>
            <a:chExt cx="2193343" cy="1687116"/>
          </a:xfrm>
        </p:grpSpPr>
        <p:sp>
          <p:nvSpPr>
            <p:cNvPr id="294" name="TextBox 293">
              <a:extLst>
                <a:ext uri="{FF2B5EF4-FFF2-40B4-BE49-F238E27FC236}">
                  <a16:creationId xmlns:a16="http://schemas.microsoft.com/office/drawing/2014/main" id="{F78C8239-4EE5-A348-A6F3-161D679A23B9}"/>
                </a:ext>
              </a:extLst>
            </p:cNvPr>
            <p:cNvSpPr txBox="1"/>
            <p:nvPr/>
          </p:nvSpPr>
          <p:spPr>
            <a:xfrm>
              <a:off x="1949687" y="464949"/>
              <a:ext cx="19682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>
                <a:latin typeface="Palatino" pitchFamily="2" charset="77"/>
                <a:ea typeface="Palatino" pitchFamily="2" charset="77"/>
              </a:endParaRPr>
            </a:p>
          </p:txBody>
        </p:sp>
        <p:sp>
          <p:nvSpPr>
            <p:cNvPr id="295" name="TextBox 294">
              <a:extLst>
                <a:ext uri="{FF2B5EF4-FFF2-40B4-BE49-F238E27FC236}">
                  <a16:creationId xmlns:a16="http://schemas.microsoft.com/office/drawing/2014/main" id="{5FA748BB-BB1A-BC43-B5E7-4122962537D6}"/>
                </a:ext>
              </a:extLst>
            </p:cNvPr>
            <p:cNvSpPr txBox="1"/>
            <p:nvPr/>
          </p:nvSpPr>
          <p:spPr>
            <a:xfrm rot="21288025">
              <a:off x="2199271" y="195567"/>
              <a:ext cx="18462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arker Felt Thin" panose="02000400000000000000" pitchFamily="2" charset="77"/>
                </a:rPr>
                <a:t>Move the billboard down</a:t>
              </a:r>
            </a:p>
          </p:txBody>
        </p:sp>
        <p:pic>
          <p:nvPicPr>
            <p:cNvPr id="296" name="Picture 295">
              <a:extLst>
                <a:ext uri="{FF2B5EF4-FFF2-40B4-BE49-F238E27FC236}">
                  <a16:creationId xmlns:a16="http://schemas.microsoft.com/office/drawing/2014/main" id="{025F8FF7-7EF0-894A-91A3-D783EBA711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b="19722"/>
            <a:stretch/>
          </p:blipFill>
          <p:spPr>
            <a:xfrm flipH="1">
              <a:off x="1949687" y="1042327"/>
              <a:ext cx="1046804" cy="840356"/>
            </a:xfrm>
            <a:prstGeom prst="rect">
              <a:avLst/>
            </a:prstGeom>
          </p:spPr>
        </p:pic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752D3DD-ADEF-DD40-B4C2-32838783DAEF}"/>
                </a:ext>
              </a:extLst>
            </p:cNvPr>
            <p:cNvSpPr/>
            <p:nvPr/>
          </p:nvSpPr>
          <p:spPr>
            <a:xfrm rot="15317253">
              <a:off x="2046019" y="1009801"/>
              <a:ext cx="115022" cy="11502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CAAC1863-61CC-7C4B-9C30-7CD164DE70A8}"/>
                </a:ext>
              </a:extLst>
            </p:cNvPr>
            <p:cNvSpPr/>
            <p:nvPr/>
          </p:nvSpPr>
          <p:spPr>
            <a:xfrm rot="15317253">
              <a:off x="1852145" y="813451"/>
              <a:ext cx="172964" cy="1729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8F7CBBEA-ECD5-F14F-8A20-BD2552E26F0B}"/>
                </a:ext>
              </a:extLst>
            </p:cNvPr>
            <p:cNvSpPr/>
            <p:nvPr/>
          </p:nvSpPr>
          <p:spPr>
            <a:xfrm rot="15317253">
              <a:off x="1945636" y="544412"/>
              <a:ext cx="232198" cy="23219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0" name="Group 299">
            <a:extLst>
              <a:ext uri="{FF2B5EF4-FFF2-40B4-BE49-F238E27FC236}">
                <a16:creationId xmlns:a16="http://schemas.microsoft.com/office/drawing/2014/main" id="{4B3B4732-474C-D945-A46A-4069C6743C39}"/>
              </a:ext>
            </a:extLst>
          </p:cNvPr>
          <p:cNvGrpSpPr/>
          <p:nvPr/>
        </p:nvGrpSpPr>
        <p:grpSpPr>
          <a:xfrm>
            <a:off x="-1988582" y="629974"/>
            <a:ext cx="2882028" cy="1629027"/>
            <a:chOff x="8927952" y="629974"/>
            <a:chExt cx="2882028" cy="1629027"/>
          </a:xfrm>
        </p:grpSpPr>
        <p:pic>
          <p:nvPicPr>
            <p:cNvPr id="301" name="Picture 300">
              <a:extLst>
                <a:ext uri="{FF2B5EF4-FFF2-40B4-BE49-F238E27FC236}">
                  <a16:creationId xmlns:a16="http://schemas.microsoft.com/office/drawing/2014/main" id="{9AE7F4A6-CEC9-9D42-9FE5-9A547432E7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b="27546"/>
            <a:stretch/>
          </p:blipFill>
          <p:spPr>
            <a:xfrm>
              <a:off x="8927952" y="1562968"/>
              <a:ext cx="960654" cy="696033"/>
            </a:xfrm>
            <a:prstGeom prst="rect">
              <a:avLst/>
            </a:prstGeom>
          </p:spPr>
        </p:pic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1BEC6890-BB46-104C-8427-B885059DC31B}"/>
                </a:ext>
              </a:extLst>
            </p:cNvPr>
            <p:cNvSpPr/>
            <p:nvPr/>
          </p:nvSpPr>
          <p:spPr>
            <a:xfrm rot="15317253">
              <a:off x="9748783" y="1792099"/>
              <a:ext cx="115022" cy="11502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9D4CEEBD-44CB-F44B-8893-D857A5CDF0D3}"/>
                </a:ext>
              </a:extLst>
            </p:cNvPr>
            <p:cNvSpPr/>
            <p:nvPr/>
          </p:nvSpPr>
          <p:spPr>
            <a:xfrm rot="15317253">
              <a:off x="9719812" y="1502462"/>
              <a:ext cx="172964" cy="1729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80854999-305D-5946-A1E3-DAF9D86CC694}"/>
                </a:ext>
              </a:extLst>
            </p:cNvPr>
            <p:cNvSpPr/>
            <p:nvPr/>
          </p:nvSpPr>
          <p:spPr>
            <a:xfrm rot="15317253">
              <a:off x="9748783" y="1213504"/>
              <a:ext cx="232198" cy="23219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TextBox 304">
              <a:extLst>
                <a:ext uri="{FF2B5EF4-FFF2-40B4-BE49-F238E27FC236}">
                  <a16:creationId xmlns:a16="http://schemas.microsoft.com/office/drawing/2014/main" id="{E26D1172-A2CD-EB49-B181-7196EF5E0139}"/>
                </a:ext>
              </a:extLst>
            </p:cNvPr>
            <p:cNvSpPr txBox="1"/>
            <p:nvPr/>
          </p:nvSpPr>
          <p:spPr>
            <a:xfrm rot="20879094">
              <a:off x="9963763" y="629974"/>
              <a:ext cx="18462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arker Felt Thin" panose="02000400000000000000" pitchFamily="2" charset="77"/>
                </a:rPr>
                <a:t>Noice</a:t>
              </a:r>
              <a:endParaRPr lang="en-US" dirty="0">
                <a:latin typeface="Marker Felt Thin" panose="02000400000000000000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6814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Picture 263">
            <a:extLst>
              <a:ext uri="{FF2B5EF4-FFF2-40B4-BE49-F238E27FC236}">
                <a16:creationId xmlns:a16="http://schemas.microsoft.com/office/drawing/2014/main" id="{310B34CF-DD6D-434A-BA6F-E14581F0F81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0176" y="1577278"/>
            <a:ext cx="1944320" cy="19443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10783824" y="2040932"/>
            <a:ext cx="7085768" cy="6701120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3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3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E637D-AED7-C942-885C-C670C746367E}"/>
              </a:ext>
            </a:extLst>
          </p:cNvPr>
          <p:cNvGrpSpPr/>
          <p:nvPr/>
        </p:nvGrpSpPr>
        <p:grpSpPr>
          <a:xfrm>
            <a:off x="-5827005" y="2559513"/>
            <a:ext cx="6978322" cy="6510538"/>
            <a:chOff x="-4796235" y="2581231"/>
            <a:chExt cx="6978322" cy="65105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063590-3221-0A40-B9A7-4D1BE4AA2E33}"/>
                </a:ext>
              </a:extLst>
            </p:cNvPr>
            <p:cNvGrpSpPr/>
            <p:nvPr/>
          </p:nvGrpSpPr>
          <p:grpSpPr>
            <a:xfrm>
              <a:off x="-1763396" y="3142833"/>
              <a:ext cx="1372194" cy="5948936"/>
              <a:chOff x="2628792" y="3121018"/>
              <a:chExt cx="1372194" cy="5948936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9640E0A8-492F-944C-A52A-FBCB95DD294B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E16E9E3-5CEE-8E43-AAB7-2D4FB13ADBF0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9AE16C1A-A10F-044B-BA0B-2414BD57591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1D28FC9-08BE-694D-A568-9E09C20094D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82EABBC-5345-784B-B823-470AD005BCE9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DA782FA-30ED-714A-AA51-34BDBD436282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5C47311-AEB4-1146-8B6A-2EA8ECA0E354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BFE7FC9E-759A-D745-8391-B5EF55DD949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9F5618A7-04CB-D041-A7C8-3AD968B5E8A1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11EB558-1D5D-B242-9DAB-59E7AA0FDE32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267C3A3B-6539-734B-A7EB-EB2308CCC28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4114E732-40F0-EA4F-A81A-B558D712D1B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C0EC189-A858-BA4E-8C65-5A1D9CFB45B4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CE18C95-8F5D-EE4F-B03B-027D1C908D98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C8325E6B-1EED-8F4E-B858-9AD13F07E77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381C21C7-6FEF-A446-B2F7-9CB19B7FD5A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0B62DCBD-6683-6940-8806-6101887C077F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75462A9-E2AD-4B4A-94C8-CADF4FBF98CB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5BDD861-7875-7944-8EE4-39B738359D3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195B17A-9495-3A46-9E3A-A3BB49D1066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4A1EE8C-8B2B-3B49-9923-9E4EDDAECF1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ED9BB22-1F8D-7046-A060-5023B8284DCE}"/>
                </a:ext>
              </a:extLst>
            </p:cNvPr>
            <p:cNvGrpSpPr/>
            <p:nvPr/>
          </p:nvGrpSpPr>
          <p:grpSpPr>
            <a:xfrm>
              <a:off x="-1574849" y="6215983"/>
              <a:ext cx="961919" cy="453515"/>
              <a:chOff x="2835268" y="571499"/>
              <a:chExt cx="1206228" cy="555172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9DA0E44-C241-B643-969D-398DFFE5561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AF0368A-4190-634B-B395-11B013C52F4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B818740-6057-804C-AC01-9887BD7377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56D68842-A97B-4C4D-B4AE-CE6D862BA48C}"/>
                </a:ext>
              </a:extLst>
            </p:cNvPr>
            <p:cNvGrpSpPr/>
            <p:nvPr/>
          </p:nvGrpSpPr>
          <p:grpSpPr>
            <a:xfrm>
              <a:off x="-1579437" y="6753640"/>
              <a:ext cx="961919" cy="453515"/>
              <a:chOff x="2835268" y="571499"/>
              <a:chExt cx="1206228" cy="55517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7A408CE-FE9D-3147-8C4D-B62A32898202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4986331-C7A6-3546-9D61-2528789BC03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204E4B6-4F2D-EE4E-93D9-2009A7A8BAFA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037D2B4-30AD-9046-AE87-7A93188EE51A}"/>
                </a:ext>
              </a:extLst>
            </p:cNvPr>
            <p:cNvGrpSpPr/>
            <p:nvPr/>
          </p:nvGrpSpPr>
          <p:grpSpPr>
            <a:xfrm>
              <a:off x="-1574849" y="7303283"/>
              <a:ext cx="961919" cy="453515"/>
              <a:chOff x="2835268" y="571499"/>
              <a:chExt cx="1206228" cy="55517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9D28455-A91E-FC43-A4DC-1D5FDB3ECF6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D61F12E-531A-174D-9D93-BD3D7272ACA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14BE2-6F67-7648-AA0B-71EEB5A27DE8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1C3D222-8F67-7E43-8832-91AF3F99E656}"/>
                </a:ext>
              </a:extLst>
            </p:cNvPr>
            <p:cNvGrpSpPr/>
            <p:nvPr/>
          </p:nvGrpSpPr>
          <p:grpSpPr>
            <a:xfrm>
              <a:off x="-2720321" y="4125251"/>
              <a:ext cx="1308330" cy="3433398"/>
              <a:chOff x="3158312" y="2032323"/>
              <a:chExt cx="1956121" cy="5133371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78DEF489-C429-DE45-A64E-73912805B905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C9623A36-51A1-8A47-98E4-5AF4BB0B2D20}"/>
                  </a:ext>
                </a:extLst>
              </p:cNvPr>
              <p:cNvSpPr/>
              <p:nvPr/>
            </p:nvSpPr>
            <p:spPr>
              <a:xfrm>
                <a:off x="3288772" y="2342655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5C0C9A9C-6AFF-2944-A3B1-9AED3CCF377C}"/>
                  </a:ext>
                </a:extLst>
              </p:cNvPr>
              <p:cNvSpPr/>
              <p:nvPr/>
            </p:nvSpPr>
            <p:spPr>
              <a:xfrm>
                <a:off x="3291840" y="2707739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64A34D23-6FCE-544A-98D8-028C35B87158}"/>
                  </a:ext>
                </a:extLst>
              </p:cNvPr>
              <p:cNvSpPr/>
              <p:nvPr/>
            </p:nvSpPr>
            <p:spPr>
              <a:xfrm>
                <a:off x="3288772" y="307630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1F9C2088-E228-6240-8476-11F4AEA4E6D8}"/>
                  </a:ext>
                </a:extLst>
              </p:cNvPr>
              <p:cNvSpPr/>
              <p:nvPr/>
            </p:nvSpPr>
            <p:spPr>
              <a:xfrm>
                <a:off x="3288059" y="344057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74C3D5E2-52CC-814F-8647-4A1D5D7D8EC1}"/>
                  </a:ext>
                </a:extLst>
              </p:cNvPr>
              <p:cNvSpPr/>
              <p:nvPr/>
            </p:nvSpPr>
            <p:spPr>
              <a:xfrm>
                <a:off x="3296156" y="3805661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F06ADBF4-F1DC-E94F-9BCE-8A9F1CD62BA2}"/>
                  </a:ext>
                </a:extLst>
              </p:cNvPr>
              <p:cNvSpPr/>
              <p:nvPr/>
            </p:nvSpPr>
            <p:spPr>
              <a:xfrm>
                <a:off x="3296156" y="416932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8835DD8C-4900-4E4D-87E6-0F416DAF9855}"/>
                  </a:ext>
                </a:extLst>
              </p:cNvPr>
              <p:cNvSpPr/>
              <p:nvPr/>
            </p:nvSpPr>
            <p:spPr>
              <a:xfrm>
                <a:off x="3296156" y="4532993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D64BDAE-B98C-F746-8916-08AA5C988A11}"/>
                </a:ext>
              </a:extLst>
            </p:cNvPr>
            <p:cNvGrpSpPr/>
            <p:nvPr/>
          </p:nvGrpSpPr>
          <p:grpSpPr>
            <a:xfrm>
              <a:off x="-3694057" y="2581231"/>
              <a:ext cx="946087" cy="4589097"/>
              <a:chOff x="2580771" y="129710"/>
              <a:chExt cx="1720705" cy="7282406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B6A66213-D0CA-9643-A83D-64E99D54144B}"/>
                  </a:ext>
                </a:extLst>
              </p:cNvPr>
              <p:cNvSpPr/>
              <p:nvPr/>
            </p:nvSpPr>
            <p:spPr>
              <a:xfrm>
                <a:off x="2580771" y="129710"/>
                <a:ext cx="1720705" cy="7282406"/>
              </a:xfrm>
              <a:prstGeom prst="roundRect">
                <a:avLst>
                  <a:gd name="adj" fmla="val 1903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5459386-BB0A-8B4C-8729-0CECF3CEF57C}"/>
                  </a:ext>
                </a:extLst>
              </p:cNvPr>
              <p:cNvGrpSpPr/>
              <p:nvPr/>
            </p:nvGrpSpPr>
            <p:grpSpPr>
              <a:xfrm>
                <a:off x="2835268" y="571499"/>
                <a:ext cx="1206228" cy="555172"/>
                <a:chOff x="2835268" y="571499"/>
                <a:chExt cx="1206228" cy="55517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893B0B3-BC31-9841-A478-72F5551E234B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1F69BDC-EC2D-504D-906C-FE785157A3C6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853C28D-8CE0-A042-8339-68ACED3E77B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40A971-7C2E-FD4E-8578-1270E996ED2E}"/>
                  </a:ext>
                </a:extLst>
              </p:cNvPr>
              <p:cNvGrpSpPr/>
              <p:nvPr/>
            </p:nvGrpSpPr>
            <p:grpSpPr>
              <a:xfrm>
                <a:off x="2838009" y="1917193"/>
                <a:ext cx="1206228" cy="555172"/>
                <a:chOff x="2835268" y="571499"/>
                <a:chExt cx="1206228" cy="555172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BA778F1-112B-904D-8FAE-F9282EBE3C0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7F296C7C-C5C8-EC40-BDF6-021E2F51CFAF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E149D610-951E-104A-A83F-D5A078FF3A7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58FBDB6-17D6-5543-A09E-6D1CC1B11E49}"/>
                  </a:ext>
                </a:extLst>
              </p:cNvPr>
              <p:cNvGrpSpPr/>
              <p:nvPr/>
            </p:nvGrpSpPr>
            <p:grpSpPr>
              <a:xfrm>
                <a:off x="2829515" y="1244346"/>
                <a:ext cx="1206228" cy="555172"/>
                <a:chOff x="2835268" y="571499"/>
                <a:chExt cx="1206228" cy="55517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F2812AF-F2AA-5540-96F9-A1EDCB3D34F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450B449-8A75-7649-B001-818CFA45A55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D525D77-C806-F44D-B2B2-F2EE8AFF36C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8715700-2BE9-9643-8E94-290285C85DB9}"/>
                  </a:ext>
                </a:extLst>
              </p:cNvPr>
              <p:cNvGrpSpPr/>
              <p:nvPr/>
            </p:nvGrpSpPr>
            <p:grpSpPr>
              <a:xfrm>
                <a:off x="2829515" y="2575367"/>
                <a:ext cx="1206228" cy="555172"/>
                <a:chOff x="2835268" y="571499"/>
                <a:chExt cx="1206228" cy="555172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A26F27DE-FAF8-864B-A516-93562C8BDCE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BBE130E-C275-E34D-AB67-5FA963A6DAB7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E177729B-0928-C44E-ACE1-78D6656C23E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EC60D18A-1166-644F-823A-E83637B36BBE}"/>
                  </a:ext>
                </a:extLst>
              </p:cNvPr>
              <p:cNvGrpSpPr/>
              <p:nvPr/>
            </p:nvGrpSpPr>
            <p:grpSpPr>
              <a:xfrm>
                <a:off x="2832256" y="3233541"/>
                <a:ext cx="1206228" cy="555172"/>
                <a:chOff x="2835268" y="571499"/>
                <a:chExt cx="1206228" cy="555172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8BA9E024-7847-CE46-85A8-3B235EDD39C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E1F7B0-5D54-2D4F-ADF1-794C6B94CBC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3F08460-3DC0-FB46-A541-D7D7C23C6A6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142B256-660F-034E-A6FE-72DD908F48D6}"/>
                  </a:ext>
                </a:extLst>
              </p:cNvPr>
              <p:cNvGrpSpPr/>
              <p:nvPr/>
            </p:nvGrpSpPr>
            <p:grpSpPr>
              <a:xfrm>
                <a:off x="2817205" y="3891715"/>
                <a:ext cx="1206228" cy="555172"/>
                <a:chOff x="2835268" y="571499"/>
                <a:chExt cx="1206228" cy="555172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A9293D7-2519-1347-92FD-388A51BF95CC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8724520-A5F2-DB47-B405-6CF21800121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C2242DC8-05DF-CF48-B5A8-60DDE86D293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56E5D3C-2C89-8546-9F46-587D91A17C22}"/>
                  </a:ext>
                </a:extLst>
              </p:cNvPr>
              <p:cNvGrpSpPr/>
              <p:nvPr/>
            </p:nvGrpSpPr>
            <p:grpSpPr>
              <a:xfrm>
                <a:off x="2811452" y="4549889"/>
                <a:ext cx="1206228" cy="555172"/>
                <a:chOff x="2835268" y="571499"/>
                <a:chExt cx="1206228" cy="555172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27523FEF-08CB-2245-8E97-BCFE05C24295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165B741-556A-2F4C-A552-5F5E991403E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63F0A7E-39D3-844B-A699-02EB52EF87D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C977BBD-DB0F-DF45-A294-1349B947026D}"/>
                  </a:ext>
                </a:extLst>
              </p:cNvPr>
              <p:cNvGrpSpPr/>
              <p:nvPr/>
            </p:nvGrpSpPr>
            <p:grpSpPr>
              <a:xfrm>
                <a:off x="2817205" y="5222736"/>
                <a:ext cx="1206228" cy="555172"/>
                <a:chOff x="2835268" y="571499"/>
                <a:chExt cx="1206228" cy="555172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B9750FC-3A10-E94D-A5A1-1E5408FB0BB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DF8C0C9B-ABE3-DA4A-B052-5C31416075F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A7729EE-F55E-024D-B786-332C57946A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5FBDCC-B343-E940-9B6C-70194F5E7680}"/>
                </a:ext>
              </a:extLst>
            </p:cNvPr>
            <p:cNvSpPr/>
            <p:nvPr/>
          </p:nvSpPr>
          <p:spPr>
            <a:xfrm>
              <a:off x="-2239296" y="5994351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09E5BF-9862-6D4A-B8DA-8F8051475126}"/>
                </a:ext>
              </a:extLst>
            </p:cNvPr>
            <p:cNvSpPr/>
            <p:nvPr/>
          </p:nvSpPr>
          <p:spPr>
            <a:xfrm>
              <a:off x="-350692" y="6457340"/>
              <a:ext cx="2050518" cy="146033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8762446-89B7-094C-8AFF-BCE1ACC594D7}"/>
                </a:ext>
              </a:extLst>
            </p:cNvPr>
            <p:cNvGrpSpPr/>
            <p:nvPr/>
          </p:nvGrpSpPr>
          <p:grpSpPr>
            <a:xfrm>
              <a:off x="-4796235" y="4422715"/>
              <a:ext cx="1197774" cy="3143272"/>
              <a:chOff x="0" y="2032323"/>
              <a:chExt cx="1956121" cy="5133371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19ED3D85-6868-3D4E-926A-F2CA9C26BE96}"/>
                  </a:ext>
                </a:extLst>
              </p:cNvPr>
              <p:cNvSpPr/>
              <p:nvPr/>
            </p:nvSpPr>
            <p:spPr>
              <a:xfrm>
                <a:off x="0" y="2032323"/>
                <a:ext cx="1956121" cy="5133371"/>
              </a:xfrm>
              <a:prstGeom prst="roundRect">
                <a:avLst>
                  <a:gd name="adj" fmla="val 19034"/>
                </a:avLst>
              </a:prstGeom>
              <a:solidFill>
                <a:srgbClr val="9F8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5FE4FF9B-0B3A-AC44-BF8B-2CF66DD5BD25}"/>
                  </a:ext>
                </a:extLst>
              </p:cNvPr>
              <p:cNvSpPr/>
              <p:nvPr/>
            </p:nvSpPr>
            <p:spPr>
              <a:xfrm>
                <a:off x="230530" y="240753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CC1F36A4-C7C0-FF48-AE85-8728D5DD117D}"/>
                  </a:ext>
                </a:extLst>
              </p:cNvPr>
              <p:cNvSpPr/>
              <p:nvPr/>
            </p:nvSpPr>
            <p:spPr>
              <a:xfrm>
                <a:off x="230530" y="291965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27389AD-04D3-2A44-9448-26FBC91AFEA9}"/>
                  </a:ext>
                </a:extLst>
              </p:cNvPr>
              <p:cNvSpPr/>
              <p:nvPr/>
            </p:nvSpPr>
            <p:spPr>
              <a:xfrm>
                <a:off x="228600" y="344106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32A81191-1666-FB48-81C2-A5DA14B04836}"/>
                  </a:ext>
                </a:extLst>
              </p:cNvPr>
              <p:cNvSpPr/>
              <p:nvPr/>
            </p:nvSpPr>
            <p:spPr>
              <a:xfrm>
                <a:off x="226206" y="395091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A3ED165-0C56-1B47-B339-9A88D1D1EC33}"/>
                  </a:ext>
                </a:extLst>
              </p:cNvPr>
              <p:cNvSpPr/>
              <p:nvPr/>
            </p:nvSpPr>
            <p:spPr>
              <a:xfrm>
                <a:off x="228600" y="446413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0F3157D9-1EE5-B34B-8B36-9944D5C26C27}"/>
                  </a:ext>
                </a:extLst>
              </p:cNvPr>
              <p:cNvSpPr/>
              <p:nvPr/>
            </p:nvSpPr>
            <p:spPr>
              <a:xfrm>
                <a:off x="228600" y="4940875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D8E47999-6309-6646-B5BF-4FAD8697F6CE}"/>
                  </a:ext>
                </a:extLst>
              </p:cNvPr>
              <p:cNvSpPr/>
              <p:nvPr/>
            </p:nvSpPr>
            <p:spPr>
              <a:xfrm>
                <a:off x="228600" y="541761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B54C0A2-6ED3-F443-A750-7596D4E379BB}"/>
                  </a:ext>
                </a:extLst>
              </p:cNvPr>
              <p:cNvSpPr/>
              <p:nvPr/>
            </p:nvSpPr>
            <p:spPr>
              <a:xfrm>
                <a:off x="228600" y="589303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FE620D-26B6-8447-A076-C56C79188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6176" y="5311328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1CDFE6C-7A74-9441-95DF-42A1682CA66D}"/>
                </a:ext>
              </a:extLst>
            </p:cNvPr>
            <p:cNvCxnSpPr>
              <a:cxnSpLocks/>
            </p:cNvCxnSpPr>
            <p:nvPr/>
          </p:nvCxnSpPr>
          <p:spPr>
            <a:xfrm>
              <a:off x="1699826" y="5733474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7161558A-4C2F-CB47-8188-0E4CE570F0B8}"/>
                </a:ext>
              </a:extLst>
            </p:cNvPr>
            <p:cNvSpPr/>
            <p:nvPr/>
          </p:nvSpPr>
          <p:spPr>
            <a:xfrm>
              <a:off x="-133026" y="4209683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D2A407E-CA31-4340-8B7A-A8796F70B533}"/>
                </a:ext>
              </a:extLst>
            </p:cNvPr>
            <p:cNvSpPr/>
            <p:nvPr/>
          </p:nvSpPr>
          <p:spPr>
            <a:xfrm>
              <a:off x="1171174" y="4863370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353A1EF-17F0-0441-B894-0B98478C8D31}"/>
              </a:ext>
            </a:extLst>
          </p:cNvPr>
          <p:cNvGrpSpPr/>
          <p:nvPr/>
        </p:nvGrpSpPr>
        <p:grpSpPr>
          <a:xfrm>
            <a:off x="1901355" y="4775073"/>
            <a:ext cx="8679210" cy="13111633"/>
            <a:chOff x="1901355" y="157914"/>
            <a:chExt cx="8679210" cy="13111633"/>
          </a:xfrm>
        </p:grpSpPr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BDF8078B-666D-B542-9E72-98D54BE6E374}"/>
                </a:ext>
              </a:extLst>
            </p:cNvPr>
            <p:cNvGrpSpPr/>
            <p:nvPr/>
          </p:nvGrpSpPr>
          <p:grpSpPr>
            <a:xfrm>
              <a:off x="1901355" y="157916"/>
              <a:ext cx="8679210" cy="13111631"/>
              <a:chOff x="792480" y="1961099"/>
              <a:chExt cx="3248297" cy="4907183"/>
            </a:xfrm>
          </p:grpSpPr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D8D25169-9AFE-7E4C-A028-70D7AD9E1933}"/>
                  </a:ext>
                </a:extLst>
              </p:cNvPr>
              <p:cNvSpPr/>
              <p:nvPr/>
            </p:nvSpPr>
            <p:spPr>
              <a:xfrm>
                <a:off x="2129719" y="4368894"/>
                <a:ext cx="492406" cy="2499388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Rounded Rectangle 274">
                <a:extLst>
                  <a:ext uri="{FF2B5EF4-FFF2-40B4-BE49-F238E27FC236}">
                    <a16:creationId xmlns:a16="http://schemas.microsoft.com/office/drawing/2014/main" id="{F2FF76DF-3F9B-2043-9F44-968788A6E9D8}"/>
                  </a:ext>
                </a:extLst>
              </p:cNvPr>
              <p:cNvSpPr/>
              <p:nvPr/>
            </p:nvSpPr>
            <p:spPr>
              <a:xfrm>
                <a:off x="792480" y="2474840"/>
                <a:ext cx="3248297" cy="187583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1016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id="{168F4A75-E180-FD49-9D5B-1C37D243DA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78591" y="1961099"/>
                <a:ext cx="0" cy="502978"/>
              </a:xfrm>
              <a:prstGeom prst="line">
                <a:avLst/>
              </a:prstGeom>
              <a:ln w="603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8" name="Manual Operation 287">
                <a:extLst>
                  <a:ext uri="{FF2B5EF4-FFF2-40B4-BE49-F238E27FC236}">
                    <a16:creationId xmlns:a16="http://schemas.microsoft.com/office/drawing/2014/main" id="{875B047A-FB1E-1A49-9D30-E15E5821BD0E}"/>
                  </a:ext>
                </a:extLst>
              </p:cNvPr>
              <p:cNvSpPr/>
              <p:nvPr/>
            </p:nvSpPr>
            <p:spPr>
              <a:xfrm rot="10800000">
                <a:off x="964127" y="2001254"/>
                <a:ext cx="428928" cy="287382"/>
              </a:xfrm>
              <a:prstGeom prst="flowChartManualOperat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FE388242-8005-B145-81E8-03C212EE4F6D}"/>
                </a:ext>
              </a:extLst>
            </p:cNvPr>
            <p:cNvCxnSpPr>
              <a:cxnSpLocks/>
            </p:cNvCxnSpPr>
            <p:nvPr/>
          </p:nvCxnSpPr>
          <p:spPr>
            <a:xfrm>
              <a:off x="6217000" y="157915"/>
              <a:ext cx="0" cy="1343920"/>
            </a:xfrm>
            <a:prstGeom prst="line">
              <a:avLst/>
            </a:prstGeom>
            <a:ln w="603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0" name="Manual Operation 289">
              <a:extLst>
                <a:ext uri="{FF2B5EF4-FFF2-40B4-BE49-F238E27FC236}">
                  <a16:creationId xmlns:a16="http://schemas.microsoft.com/office/drawing/2014/main" id="{EBF0B93F-E4DD-CE42-A2D2-65367613565E}"/>
                </a:ext>
              </a:extLst>
            </p:cNvPr>
            <p:cNvSpPr/>
            <p:nvPr/>
          </p:nvSpPr>
          <p:spPr>
            <a:xfrm rot="10800000">
              <a:off x="5643968" y="265206"/>
              <a:ext cx="1146064" cy="767864"/>
            </a:xfrm>
            <a:prstGeom prst="flowChartManualOperati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8A3C2931-6422-024B-A676-5CA5E5491BF9}"/>
                </a:ext>
              </a:extLst>
            </p:cNvPr>
            <p:cNvCxnSpPr>
              <a:cxnSpLocks/>
            </p:cNvCxnSpPr>
            <p:nvPr/>
          </p:nvCxnSpPr>
          <p:spPr>
            <a:xfrm>
              <a:off x="9500984" y="157914"/>
              <a:ext cx="0" cy="1343920"/>
            </a:xfrm>
            <a:prstGeom prst="line">
              <a:avLst/>
            </a:prstGeom>
            <a:ln w="603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2" name="Manual Operation 291">
              <a:extLst>
                <a:ext uri="{FF2B5EF4-FFF2-40B4-BE49-F238E27FC236}">
                  <a16:creationId xmlns:a16="http://schemas.microsoft.com/office/drawing/2014/main" id="{037B034D-DD03-5F4C-ABED-7BBA5E8E6116}"/>
                </a:ext>
              </a:extLst>
            </p:cNvPr>
            <p:cNvSpPr/>
            <p:nvPr/>
          </p:nvSpPr>
          <p:spPr>
            <a:xfrm rot="10800000">
              <a:off x="8927952" y="265205"/>
              <a:ext cx="1146064" cy="767864"/>
            </a:xfrm>
            <a:prstGeom prst="flowChartManualOperati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3" name="TextBox 292">
            <a:extLst>
              <a:ext uri="{FF2B5EF4-FFF2-40B4-BE49-F238E27FC236}">
                <a16:creationId xmlns:a16="http://schemas.microsoft.com/office/drawing/2014/main" id="{4AD9415D-B380-E042-8A6A-D8EB72B38B63}"/>
              </a:ext>
            </a:extLst>
          </p:cNvPr>
          <p:cNvSpPr txBox="1"/>
          <p:nvPr/>
        </p:nvSpPr>
        <p:spPr>
          <a:xfrm>
            <a:off x="2659906" y="1237881"/>
            <a:ext cx="64823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JFRockSolid" pitchFamily="2" charset="0"/>
              </a:rPr>
              <a:t>A Great Point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3E341B3-A976-6B4A-AEC5-1C7BACCC41BC}"/>
              </a:ext>
            </a:extLst>
          </p:cNvPr>
          <p:cNvGrpSpPr/>
          <p:nvPr/>
        </p:nvGrpSpPr>
        <p:grpSpPr>
          <a:xfrm>
            <a:off x="1852145" y="195567"/>
            <a:ext cx="2193343" cy="1687116"/>
            <a:chOff x="1852145" y="195567"/>
            <a:chExt cx="2193343" cy="168711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F95EB69-0179-5243-B0DF-D7A7A82E79D5}"/>
                </a:ext>
              </a:extLst>
            </p:cNvPr>
            <p:cNvSpPr txBox="1"/>
            <p:nvPr/>
          </p:nvSpPr>
          <p:spPr>
            <a:xfrm>
              <a:off x="1949687" y="464949"/>
              <a:ext cx="19682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>
                <a:latin typeface="Palatino" pitchFamily="2" charset="77"/>
                <a:ea typeface="Palatino" pitchFamily="2" charset="77"/>
              </a:endParaRPr>
            </a:p>
          </p:txBody>
        </p:sp>
        <p:sp>
          <p:nvSpPr>
            <p:cNvPr id="277" name="TextBox 276">
              <a:extLst>
                <a:ext uri="{FF2B5EF4-FFF2-40B4-BE49-F238E27FC236}">
                  <a16:creationId xmlns:a16="http://schemas.microsoft.com/office/drawing/2014/main" id="{36C38CF2-2B0B-6D4C-BD60-DEB9614DDC53}"/>
                </a:ext>
              </a:extLst>
            </p:cNvPr>
            <p:cNvSpPr txBox="1"/>
            <p:nvPr/>
          </p:nvSpPr>
          <p:spPr>
            <a:xfrm rot="21288025">
              <a:off x="2199271" y="195567"/>
              <a:ext cx="18462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Marker Felt Thin" panose="02000400000000000000" pitchFamily="2" charset="77"/>
                </a:rPr>
                <a:t>Move the billboard down</a:t>
              </a:r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3F7DAD0B-0E10-BE4F-AB84-BEF0206C54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b="19722"/>
            <a:stretch/>
          </p:blipFill>
          <p:spPr>
            <a:xfrm flipH="1">
              <a:off x="1949687" y="1042327"/>
              <a:ext cx="1046804" cy="840356"/>
            </a:xfrm>
            <a:prstGeom prst="rect">
              <a:avLst/>
            </a:prstGeom>
          </p:spPr>
        </p:pic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0C572DB-6ADA-6B4B-9A49-2805A67B458B}"/>
                </a:ext>
              </a:extLst>
            </p:cNvPr>
            <p:cNvSpPr/>
            <p:nvPr/>
          </p:nvSpPr>
          <p:spPr>
            <a:xfrm rot="15317253">
              <a:off x="2046019" y="1009801"/>
              <a:ext cx="115022" cy="11502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35B0A98A-37BD-1D45-8DAE-5EC619F4EA03}"/>
                </a:ext>
              </a:extLst>
            </p:cNvPr>
            <p:cNvSpPr/>
            <p:nvPr/>
          </p:nvSpPr>
          <p:spPr>
            <a:xfrm rot="15317253">
              <a:off x="1852145" y="813451"/>
              <a:ext cx="172964" cy="1729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25F3C40-3262-A647-96FB-403DE27CEDFA}"/>
                </a:ext>
              </a:extLst>
            </p:cNvPr>
            <p:cNvSpPr/>
            <p:nvPr/>
          </p:nvSpPr>
          <p:spPr>
            <a:xfrm rot="15317253">
              <a:off x="1945636" y="544412"/>
              <a:ext cx="232198" cy="23219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50D1A1D-4240-7747-A01E-2A8017C86159}"/>
              </a:ext>
            </a:extLst>
          </p:cNvPr>
          <p:cNvGrpSpPr/>
          <p:nvPr/>
        </p:nvGrpSpPr>
        <p:grpSpPr>
          <a:xfrm>
            <a:off x="8927952" y="629974"/>
            <a:ext cx="2882028" cy="1629027"/>
            <a:chOff x="8927952" y="629974"/>
            <a:chExt cx="2882028" cy="162902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06D9274-FBDB-BC4D-95BB-617C085FF8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 b="27546"/>
            <a:stretch/>
          </p:blipFill>
          <p:spPr>
            <a:xfrm>
              <a:off x="8927952" y="1562968"/>
              <a:ext cx="960654" cy="696033"/>
            </a:xfrm>
            <a:prstGeom prst="rect">
              <a:avLst/>
            </a:prstGeom>
          </p:spPr>
        </p:pic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0B7D0CD-EF72-314C-A3F8-09D47D339BDE}"/>
                </a:ext>
              </a:extLst>
            </p:cNvPr>
            <p:cNvSpPr/>
            <p:nvPr/>
          </p:nvSpPr>
          <p:spPr>
            <a:xfrm rot="15317253">
              <a:off x="9748783" y="1792099"/>
              <a:ext cx="115022" cy="11502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FF210BCA-DA5A-9D47-89C1-5AB87D1F7B32}"/>
                </a:ext>
              </a:extLst>
            </p:cNvPr>
            <p:cNvSpPr/>
            <p:nvPr/>
          </p:nvSpPr>
          <p:spPr>
            <a:xfrm rot="15317253">
              <a:off x="9719812" y="1502462"/>
              <a:ext cx="172964" cy="1729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F990F4EF-002E-1741-93E6-ACEB30D75CB4}"/>
                </a:ext>
              </a:extLst>
            </p:cNvPr>
            <p:cNvSpPr/>
            <p:nvPr/>
          </p:nvSpPr>
          <p:spPr>
            <a:xfrm rot="15317253">
              <a:off x="9748783" y="1213504"/>
              <a:ext cx="232198" cy="23219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25668E8D-5C0A-A34A-B9D7-4BB9CBBAE379}"/>
                </a:ext>
              </a:extLst>
            </p:cNvPr>
            <p:cNvSpPr txBox="1"/>
            <p:nvPr/>
          </p:nvSpPr>
          <p:spPr>
            <a:xfrm rot="20879094">
              <a:off x="9963763" y="629974"/>
              <a:ext cx="18462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latin typeface="Marker Felt Thin" panose="02000400000000000000" pitchFamily="2" charset="77"/>
                </a:rPr>
                <a:t>Noice</a:t>
              </a:r>
              <a:endParaRPr lang="en-US" dirty="0">
                <a:latin typeface="Marker Felt Thin" panose="02000400000000000000" pitchFamily="2" charset="77"/>
              </a:endParaRPr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A375E51B-00BA-7F4A-9015-7FA4587A1B57}"/>
              </a:ext>
            </a:extLst>
          </p:cNvPr>
          <p:cNvSpPr txBox="1"/>
          <p:nvPr/>
        </p:nvSpPr>
        <p:spPr>
          <a:xfrm>
            <a:off x="2861033" y="6951611"/>
            <a:ext cx="66399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Bauhaus 93" pitchFamily="82" charset="77"/>
              </a:rPr>
              <a:t>The billboard becomes the slide content</a:t>
            </a:r>
          </a:p>
        </p:txBody>
      </p:sp>
    </p:spTree>
    <p:extLst>
      <p:ext uri="{BB962C8B-B14F-4D97-AF65-F5344CB8AC3E}">
        <p14:creationId xmlns:p14="http://schemas.microsoft.com/office/powerpoint/2010/main" val="4096689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Picture 263">
            <a:extLst>
              <a:ext uri="{FF2B5EF4-FFF2-40B4-BE49-F238E27FC236}">
                <a16:creationId xmlns:a16="http://schemas.microsoft.com/office/drawing/2014/main" id="{310B34CF-DD6D-434A-BA6F-E14581F0F81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09289" y="328336"/>
            <a:ext cx="1944320" cy="194432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4D09FBD-55FF-1D44-9175-565FB0239ACD}"/>
              </a:ext>
            </a:extLst>
          </p:cNvPr>
          <p:cNvGrpSpPr/>
          <p:nvPr/>
        </p:nvGrpSpPr>
        <p:grpSpPr>
          <a:xfrm>
            <a:off x="7016380" y="1898657"/>
            <a:ext cx="7880647" cy="7452849"/>
            <a:chOff x="9245497" y="1735879"/>
            <a:chExt cx="7027762" cy="7894237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F9193A38-CEE2-6248-8AD2-294BB1A5603F}"/>
                </a:ext>
              </a:extLst>
            </p:cNvPr>
            <p:cNvGrpSpPr/>
            <p:nvPr/>
          </p:nvGrpSpPr>
          <p:grpSpPr>
            <a:xfrm>
              <a:off x="12835952" y="1762574"/>
              <a:ext cx="1804903" cy="5948936"/>
              <a:chOff x="2628792" y="3121018"/>
              <a:chExt cx="1372194" cy="5948936"/>
            </a:xfrm>
          </p:grpSpPr>
          <p:sp>
            <p:nvSpPr>
              <p:cNvPr id="203" name="Rounded Rectangle 202">
                <a:extLst>
                  <a:ext uri="{FF2B5EF4-FFF2-40B4-BE49-F238E27FC236}">
                    <a16:creationId xmlns:a16="http://schemas.microsoft.com/office/drawing/2014/main" id="{D457A2C7-335F-744E-81C0-72C372161C2C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F14A2CB-17F7-7545-837A-EFB405590C0E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4FF77BC8-83FA-AC4E-A179-CAB113910A81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D35B40EE-C0F1-7E43-A40F-42DF838E83BE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74DE8A7F-DFDD-B140-840F-DE0EA6BA8A2B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1E2B02D-0776-A74B-8DD6-0BE04D58AFFC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4DF9F2C8-7DBE-6D48-A02B-4942C224AB38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375BC2ED-A3F8-5444-B424-5CBA01A824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B7424DCF-E331-6E4E-9529-9BE88DB9F8C8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466ED2F3-5C78-2744-8894-84C4592EBBAA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EA0AB2BB-CC74-5A4A-9163-92B32F1B425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CBB45CB2-DDFE-F348-8F35-F436FBC922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FD9D2F8A-B2F6-5245-BE1A-614FDFB12FB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8E20F11A-9DD6-954D-BBD9-FCA4F3C1A59F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2F59A49-9AC7-FC45-805A-433A731FFD8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CB3193EC-1C8D-B34D-87B7-FA2BFA4418F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49FBE42E-0809-6346-9961-3B90BF61F88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8" name="Group 207">
                <a:extLst>
                  <a:ext uri="{FF2B5EF4-FFF2-40B4-BE49-F238E27FC236}">
                    <a16:creationId xmlns:a16="http://schemas.microsoft.com/office/drawing/2014/main" id="{0440435B-BC24-314E-8155-1F4A0B07D02E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9A892D53-C8BE-524E-B2EE-0DAADB13730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23EC061B-389C-C64D-9215-F4453A309A75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C63DDF23-BD7E-0D41-822C-3C32FB9CB7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DAAF3F9-2A19-A84C-B6EC-967948C3D4EF}"/>
                </a:ext>
              </a:extLst>
            </p:cNvPr>
            <p:cNvGrpSpPr/>
            <p:nvPr/>
          </p:nvGrpSpPr>
          <p:grpSpPr>
            <a:xfrm>
              <a:off x="11530202" y="2246778"/>
              <a:ext cx="817808" cy="4793084"/>
              <a:chOff x="3158313" y="2032323"/>
              <a:chExt cx="1956121" cy="5133371"/>
            </a:xfrm>
          </p:grpSpPr>
          <p:sp>
            <p:nvSpPr>
              <p:cNvPr id="169" name="Rounded Rectangle 168">
                <a:extLst>
                  <a:ext uri="{FF2B5EF4-FFF2-40B4-BE49-F238E27FC236}">
                    <a16:creationId xmlns:a16="http://schemas.microsoft.com/office/drawing/2014/main" id="{C64F09A4-6B6D-C341-8CF0-8E4973ABE286}"/>
                  </a:ext>
                </a:extLst>
              </p:cNvPr>
              <p:cNvSpPr/>
              <p:nvPr/>
            </p:nvSpPr>
            <p:spPr>
              <a:xfrm>
                <a:off x="3158313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ounded Rectangle 169">
                <a:extLst>
                  <a:ext uri="{FF2B5EF4-FFF2-40B4-BE49-F238E27FC236}">
                    <a16:creationId xmlns:a16="http://schemas.microsoft.com/office/drawing/2014/main" id="{2A25A467-3781-3844-A037-075C6E80D209}"/>
                  </a:ext>
                </a:extLst>
              </p:cNvPr>
              <p:cNvSpPr/>
              <p:nvPr/>
            </p:nvSpPr>
            <p:spPr>
              <a:xfrm>
                <a:off x="3288771" y="2342656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ounded Rectangle 170">
                <a:extLst>
                  <a:ext uri="{FF2B5EF4-FFF2-40B4-BE49-F238E27FC236}">
                    <a16:creationId xmlns:a16="http://schemas.microsoft.com/office/drawing/2014/main" id="{A5F05187-2205-5E4C-A19B-52C848AAE275}"/>
                  </a:ext>
                </a:extLst>
              </p:cNvPr>
              <p:cNvSpPr/>
              <p:nvPr/>
            </p:nvSpPr>
            <p:spPr>
              <a:xfrm>
                <a:off x="3291840" y="2707740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ounded Rectangle 171">
                <a:extLst>
                  <a:ext uri="{FF2B5EF4-FFF2-40B4-BE49-F238E27FC236}">
                    <a16:creationId xmlns:a16="http://schemas.microsoft.com/office/drawing/2014/main" id="{3D5EEC57-6E50-2640-A9A2-6630A3D57374}"/>
                  </a:ext>
                </a:extLst>
              </p:cNvPr>
              <p:cNvSpPr/>
              <p:nvPr/>
            </p:nvSpPr>
            <p:spPr>
              <a:xfrm>
                <a:off x="3288771" y="307630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ounded Rectangle 172">
                <a:extLst>
                  <a:ext uri="{FF2B5EF4-FFF2-40B4-BE49-F238E27FC236}">
                    <a16:creationId xmlns:a16="http://schemas.microsoft.com/office/drawing/2014/main" id="{2BFCFC33-30CB-4A4E-B8AF-F7455D3CAC92}"/>
                  </a:ext>
                </a:extLst>
              </p:cNvPr>
              <p:cNvSpPr/>
              <p:nvPr/>
            </p:nvSpPr>
            <p:spPr>
              <a:xfrm>
                <a:off x="3288059" y="3440578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ounded Rectangle 173">
                <a:extLst>
                  <a:ext uri="{FF2B5EF4-FFF2-40B4-BE49-F238E27FC236}">
                    <a16:creationId xmlns:a16="http://schemas.microsoft.com/office/drawing/2014/main" id="{02FE2BAA-699B-4845-968D-EB043301C224}"/>
                  </a:ext>
                </a:extLst>
              </p:cNvPr>
              <p:cNvSpPr/>
              <p:nvPr/>
            </p:nvSpPr>
            <p:spPr>
              <a:xfrm>
                <a:off x="3296155" y="3805662"/>
                <a:ext cx="1657864" cy="162335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D3A4A3-97E5-5944-85E3-60CBB1A60730}"/>
                </a:ext>
              </a:extLst>
            </p:cNvPr>
            <p:cNvSpPr/>
            <p:nvPr/>
          </p:nvSpPr>
          <p:spPr>
            <a:xfrm>
              <a:off x="9245497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ounded Rectangle 120">
              <a:extLst>
                <a:ext uri="{FF2B5EF4-FFF2-40B4-BE49-F238E27FC236}">
                  <a16:creationId xmlns:a16="http://schemas.microsoft.com/office/drawing/2014/main" id="{EC509D9B-64F2-354D-9456-56A64F323146}"/>
                </a:ext>
              </a:extLst>
            </p:cNvPr>
            <p:cNvSpPr/>
            <p:nvPr/>
          </p:nvSpPr>
          <p:spPr>
            <a:xfrm>
              <a:off x="10962717" y="3369525"/>
              <a:ext cx="858146" cy="4388961"/>
            </a:xfrm>
            <a:prstGeom prst="roundRect">
              <a:avLst>
                <a:gd name="adj" fmla="val 19034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B92B39AD-5A65-C84D-8CB5-8125B1F294B5}"/>
                </a:ext>
              </a:extLst>
            </p:cNvPr>
            <p:cNvSpPr/>
            <p:nvPr/>
          </p:nvSpPr>
          <p:spPr>
            <a:xfrm>
              <a:off x="11073846" y="2952120"/>
              <a:ext cx="635887" cy="841407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613DF86F-4395-3647-A598-E94CE1D72A91}"/>
                </a:ext>
              </a:extLst>
            </p:cNvPr>
            <p:cNvSpPr/>
            <p:nvPr/>
          </p:nvSpPr>
          <p:spPr>
            <a:xfrm>
              <a:off x="11316025" y="2779451"/>
              <a:ext cx="151528" cy="453323"/>
            </a:xfrm>
            <a:prstGeom prst="roundRect">
              <a:avLst>
                <a:gd name="adj" fmla="val 40345"/>
              </a:avLst>
            </a:prstGeom>
            <a:solidFill>
              <a:srgbClr val="9F8E7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BE0215-8CBF-7741-B2A7-7977C61970BF}"/>
                </a:ext>
              </a:extLst>
            </p:cNvPr>
            <p:cNvSpPr/>
            <p:nvPr/>
          </p:nvSpPr>
          <p:spPr>
            <a:xfrm>
              <a:off x="1116484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D4BC1065-FD29-AF4C-BC6D-D58AA11DCFC5}"/>
                </a:ext>
              </a:extLst>
            </p:cNvPr>
            <p:cNvSpPr/>
            <p:nvPr/>
          </p:nvSpPr>
          <p:spPr>
            <a:xfrm>
              <a:off x="11324339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6289BC1F-8CB7-B54D-8D05-DE7C82F72C35}"/>
                </a:ext>
              </a:extLst>
            </p:cNvPr>
            <p:cNvSpPr/>
            <p:nvPr/>
          </p:nvSpPr>
          <p:spPr>
            <a:xfrm>
              <a:off x="11483871" y="3060104"/>
              <a:ext cx="104792" cy="2603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4496A0DD-BB4C-EF4D-BDFA-26DA8D3538B2}"/>
                </a:ext>
              </a:extLst>
            </p:cNvPr>
            <p:cNvSpPr/>
            <p:nvPr/>
          </p:nvSpPr>
          <p:spPr>
            <a:xfrm flipH="1">
              <a:off x="11045706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F0B0ADF6-1C3E-3149-B3F3-ADD74FFDC8DF}"/>
                </a:ext>
              </a:extLst>
            </p:cNvPr>
            <p:cNvSpPr/>
            <p:nvPr/>
          </p:nvSpPr>
          <p:spPr>
            <a:xfrm flipH="1">
              <a:off x="11229941" y="353830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BA9FFD92-E194-6449-87C5-C4054CFF2BB0}"/>
                </a:ext>
              </a:extLst>
            </p:cNvPr>
            <p:cNvSpPr/>
            <p:nvPr/>
          </p:nvSpPr>
          <p:spPr>
            <a:xfrm flipH="1">
              <a:off x="11417616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9749F082-96B5-0A46-9A07-4594F4067181}"/>
                </a:ext>
              </a:extLst>
            </p:cNvPr>
            <p:cNvSpPr/>
            <p:nvPr/>
          </p:nvSpPr>
          <p:spPr>
            <a:xfrm flipH="1">
              <a:off x="11597730" y="353506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5E45140-2877-F542-95B8-F00C2C67E5B8}"/>
                </a:ext>
              </a:extLst>
            </p:cNvPr>
            <p:cNvSpPr/>
            <p:nvPr/>
          </p:nvSpPr>
          <p:spPr>
            <a:xfrm flipH="1">
              <a:off x="11045706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58826EB-ACFD-DC46-A12C-12E3CCE82B45}"/>
                </a:ext>
              </a:extLst>
            </p:cNvPr>
            <p:cNvSpPr/>
            <p:nvPr/>
          </p:nvSpPr>
          <p:spPr>
            <a:xfrm flipH="1">
              <a:off x="11229941" y="379784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28E7893C-1365-4549-9668-6F02520DBE69}"/>
                </a:ext>
              </a:extLst>
            </p:cNvPr>
            <p:cNvSpPr/>
            <p:nvPr/>
          </p:nvSpPr>
          <p:spPr>
            <a:xfrm flipH="1">
              <a:off x="11417616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AB9C7DD-F18C-E845-829B-98D885BEB02F}"/>
                </a:ext>
              </a:extLst>
            </p:cNvPr>
            <p:cNvSpPr/>
            <p:nvPr/>
          </p:nvSpPr>
          <p:spPr>
            <a:xfrm flipH="1">
              <a:off x="11597730" y="379460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6D5DB80-57C7-9448-AA1C-BBE3B89CAAFF}"/>
                </a:ext>
              </a:extLst>
            </p:cNvPr>
            <p:cNvSpPr/>
            <p:nvPr/>
          </p:nvSpPr>
          <p:spPr>
            <a:xfrm flipH="1">
              <a:off x="11045706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55560B2-0FEE-D84E-9589-8720E2F77DD1}"/>
                </a:ext>
              </a:extLst>
            </p:cNvPr>
            <p:cNvSpPr/>
            <p:nvPr/>
          </p:nvSpPr>
          <p:spPr>
            <a:xfrm flipH="1">
              <a:off x="11229941" y="4220772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F2DA6EC6-42B3-BC4D-87DF-492ED39CC0B4}"/>
                </a:ext>
              </a:extLst>
            </p:cNvPr>
            <p:cNvSpPr/>
            <p:nvPr/>
          </p:nvSpPr>
          <p:spPr>
            <a:xfrm flipH="1">
              <a:off x="11417616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3632BFD-A18B-2440-808F-2DDBE429D2BD}"/>
                </a:ext>
              </a:extLst>
            </p:cNvPr>
            <p:cNvSpPr/>
            <p:nvPr/>
          </p:nvSpPr>
          <p:spPr>
            <a:xfrm flipH="1">
              <a:off x="11597730" y="4217530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2956ECC5-D23A-0F4C-AECC-B01BB367E65D}"/>
                </a:ext>
              </a:extLst>
            </p:cNvPr>
            <p:cNvSpPr/>
            <p:nvPr/>
          </p:nvSpPr>
          <p:spPr>
            <a:xfrm flipH="1">
              <a:off x="11045706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38DDAF42-6E57-544E-A564-2A62A61543AD}"/>
                </a:ext>
              </a:extLst>
            </p:cNvPr>
            <p:cNvSpPr/>
            <p:nvPr/>
          </p:nvSpPr>
          <p:spPr>
            <a:xfrm flipH="1">
              <a:off x="11229941" y="4480309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D6A16896-FE33-B148-B907-BD4CCDC5421E}"/>
                </a:ext>
              </a:extLst>
            </p:cNvPr>
            <p:cNvSpPr/>
            <p:nvPr/>
          </p:nvSpPr>
          <p:spPr>
            <a:xfrm flipH="1">
              <a:off x="11417616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51D90851-DC48-EA48-A2AB-C0DA8896E0B3}"/>
                </a:ext>
              </a:extLst>
            </p:cNvPr>
            <p:cNvSpPr/>
            <p:nvPr/>
          </p:nvSpPr>
          <p:spPr>
            <a:xfrm flipH="1">
              <a:off x="11597730" y="4477067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457EF356-3457-4746-BBF6-6262DD798EEF}"/>
                </a:ext>
              </a:extLst>
            </p:cNvPr>
            <p:cNvSpPr/>
            <p:nvPr/>
          </p:nvSpPr>
          <p:spPr>
            <a:xfrm flipH="1">
              <a:off x="11045706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13E5FD3-1DBE-CF4E-AD35-C2D3FECB6763}"/>
                </a:ext>
              </a:extLst>
            </p:cNvPr>
            <p:cNvSpPr/>
            <p:nvPr/>
          </p:nvSpPr>
          <p:spPr>
            <a:xfrm flipH="1">
              <a:off x="11229941" y="4903495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96D4955F-4C04-3740-91A8-0F2A107D82F0}"/>
                </a:ext>
              </a:extLst>
            </p:cNvPr>
            <p:cNvSpPr/>
            <p:nvPr/>
          </p:nvSpPr>
          <p:spPr>
            <a:xfrm flipH="1">
              <a:off x="11417616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BEAF44F-8FA8-7340-B9DA-867F8ADE29D0}"/>
                </a:ext>
              </a:extLst>
            </p:cNvPr>
            <p:cNvSpPr/>
            <p:nvPr/>
          </p:nvSpPr>
          <p:spPr>
            <a:xfrm flipH="1">
              <a:off x="11597730" y="4900253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7811DB69-9345-1447-B376-27B0ED097B76}"/>
                </a:ext>
              </a:extLst>
            </p:cNvPr>
            <p:cNvSpPr/>
            <p:nvPr/>
          </p:nvSpPr>
          <p:spPr>
            <a:xfrm flipH="1">
              <a:off x="11045706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211E1A80-E293-C440-8EA8-F41C7E30ED81}"/>
                </a:ext>
              </a:extLst>
            </p:cNvPr>
            <p:cNvSpPr/>
            <p:nvPr/>
          </p:nvSpPr>
          <p:spPr>
            <a:xfrm flipH="1">
              <a:off x="11229941" y="5157768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1B6B780C-C7DB-4541-A06D-66B3DF17D98F}"/>
                </a:ext>
              </a:extLst>
            </p:cNvPr>
            <p:cNvSpPr/>
            <p:nvPr/>
          </p:nvSpPr>
          <p:spPr>
            <a:xfrm flipH="1">
              <a:off x="11417616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691670-C366-074C-8252-87D29AED1276}"/>
                </a:ext>
              </a:extLst>
            </p:cNvPr>
            <p:cNvSpPr/>
            <p:nvPr/>
          </p:nvSpPr>
          <p:spPr>
            <a:xfrm flipH="1">
              <a:off x="11597730" y="5154526"/>
              <a:ext cx="131355" cy="20307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7A2D5E9D-6E39-AD4A-80BD-D55D3C357E66}"/>
                </a:ext>
              </a:extLst>
            </p:cNvPr>
            <p:cNvSpPr/>
            <p:nvPr/>
          </p:nvSpPr>
          <p:spPr>
            <a:xfrm>
              <a:off x="12116456" y="3628319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5AC7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459D9EDD-E99B-4245-8AC3-9E7711BD31F5}"/>
                </a:ext>
              </a:extLst>
            </p:cNvPr>
            <p:cNvGrpSpPr/>
            <p:nvPr/>
          </p:nvGrpSpPr>
          <p:grpSpPr>
            <a:xfrm>
              <a:off x="12319407" y="3989213"/>
              <a:ext cx="961919" cy="453515"/>
              <a:chOff x="2835268" y="571499"/>
              <a:chExt cx="1206228" cy="555172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072951C-5D09-AE43-A8D5-3AAD279A0C6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09A0F3E1-1F22-EF46-AAF7-C1C69422EF7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5B5DF9F2-CCDA-0646-9D48-50F24659E659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2DC235F3-D257-C44D-A280-38B97C3F41B3}"/>
                </a:ext>
              </a:extLst>
            </p:cNvPr>
            <p:cNvGrpSpPr/>
            <p:nvPr/>
          </p:nvGrpSpPr>
          <p:grpSpPr>
            <a:xfrm>
              <a:off x="12321593" y="5088499"/>
              <a:ext cx="961919" cy="453515"/>
              <a:chOff x="2835268" y="571499"/>
              <a:chExt cx="1206228" cy="555172"/>
            </a:xfrm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E2399C8C-508E-1541-9CF5-6663768F44CC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B844B4A7-AAC1-5A4A-B44A-C03105D1772E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Rectangle 196">
                <a:extLst>
                  <a:ext uri="{FF2B5EF4-FFF2-40B4-BE49-F238E27FC236}">
                    <a16:creationId xmlns:a16="http://schemas.microsoft.com/office/drawing/2014/main" id="{4A5A2BD9-D26D-014C-984A-85AE29C136CE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349670F0-39F0-874F-B8C5-D0E66870FB95}"/>
                </a:ext>
              </a:extLst>
            </p:cNvPr>
            <p:cNvSpPr/>
            <p:nvPr/>
          </p:nvSpPr>
          <p:spPr>
            <a:xfrm>
              <a:off x="13610737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B509B08E-521E-2F47-AB11-A887E14EC494}"/>
                </a:ext>
              </a:extLst>
            </p:cNvPr>
            <p:cNvSpPr/>
            <p:nvPr/>
          </p:nvSpPr>
          <p:spPr>
            <a:xfrm>
              <a:off x="14127411" y="4827063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181D640E-6A36-C545-A8F2-1FFA173CB2AB}"/>
                </a:ext>
              </a:extLst>
            </p:cNvPr>
            <p:cNvSpPr/>
            <p:nvPr/>
          </p:nvSpPr>
          <p:spPr>
            <a:xfrm>
              <a:off x="13613612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E5C5467C-E5A0-9947-B40D-7450AB338077}"/>
                </a:ext>
              </a:extLst>
            </p:cNvPr>
            <p:cNvSpPr/>
            <p:nvPr/>
          </p:nvSpPr>
          <p:spPr>
            <a:xfrm>
              <a:off x="14130286" y="5926349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49359535-464A-1445-A75A-2FCDAF70072A}"/>
                </a:ext>
              </a:extLst>
            </p:cNvPr>
            <p:cNvSpPr/>
            <p:nvPr/>
          </p:nvSpPr>
          <p:spPr>
            <a:xfrm>
              <a:off x="13604702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C911F2AF-F226-864D-AB9B-3592012C8F04}"/>
                </a:ext>
              </a:extLst>
            </p:cNvPr>
            <p:cNvSpPr/>
            <p:nvPr/>
          </p:nvSpPr>
          <p:spPr>
            <a:xfrm>
              <a:off x="14121376" y="5376706"/>
              <a:ext cx="243972" cy="453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8BAE3B74-D8F9-854D-881D-F700929D6985}"/>
                </a:ext>
              </a:extLst>
            </p:cNvPr>
            <p:cNvGrpSpPr/>
            <p:nvPr/>
          </p:nvGrpSpPr>
          <p:grpSpPr>
            <a:xfrm>
              <a:off x="12314819" y="4538856"/>
              <a:ext cx="961919" cy="453515"/>
              <a:chOff x="2835268" y="571499"/>
              <a:chExt cx="1206228" cy="555172"/>
            </a:xfrm>
          </p:grpSpPr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AF4F7F98-4708-7B49-A760-40D2A6373C4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29D86945-1227-C14C-92B9-581F6221F41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F903378F-7517-9740-BA03-5C7D7E4F8B9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A476245F-B6F7-1D47-994D-94BBD7ABF1E5}"/>
                </a:ext>
              </a:extLst>
            </p:cNvPr>
            <p:cNvSpPr/>
            <p:nvPr/>
          </p:nvSpPr>
          <p:spPr>
            <a:xfrm>
              <a:off x="13935106" y="3681180"/>
              <a:ext cx="1372194" cy="5948936"/>
            </a:xfrm>
            <a:prstGeom prst="roundRect">
              <a:avLst>
                <a:gd name="adj" fmla="val 19034"/>
              </a:avLst>
            </a:prstGeom>
            <a:solidFill>
              <a:srgbClr val="F4C9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CD3472EB-A65B-2847-8C69-6E0126BE9EE7}"/>
                </a:ext>
              </a:extLst>
            </p:cNvPr>
            <p:cNvGrpSpPr/>
            <p:nvPr/>
          </p:nvGrpSpPr>
          <p:grpSpPr>
            <a:xfrm>
              <a:off x="14138057" y="4042074"/>
              <a:ext cx="961919" cy="453515"/>
              <a:chOff x="2835268" y="571499"/>
              <a:chExt cx="1206228" cy="555172"/>
            </a:xfrm>
          </p:grpSpPr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8125E29-E912-224B-AA3C-F9C7635E6C5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46F16E94-345E-4E48-97EF-7E4DC44A3BB0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FB4C788C-F7CE-F247-959E-9D987EA8CD8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B5EE2FE4-DE88-604C-B040-BAB3E3DFE8F2}"/>
                </a:ext>
              </a:extLst>
            </p:cNvPr>
            <p:cNvGrpSpPr/>
            <p:nvPr/>
          </p:nvGrpSpPr>
          <p:grpSpPr>
            <a:xfrm>
              <a:off x="14140243" y="5141360"/>
              <a:ext cx="961919" cy="453515"/>
              <a:chOff x="2835268" y="571499"/>
              <a:chExt cx="1206228" cy="555172"/>
            </a:xfrm>
          </p:grpSpPr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3B526B65-DC84-024A-98F5-842BBB03D06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BDBDD4F-D86D-9144-AD00-A8605683938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AD1BBB94-200D-3E46-BA7A-4A0BD916023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3F9F0301-88DF-324F-9C82-D58E0B9CE097}"/>
                </a:ext>
              </a:extLst>
            </p:cNvPr>
            <p:cNvGrpSpPr/>
            <p:nvPr/>
          </p:nvGrpSpPr>
          <p:grpSpPr>
            <a:xfrm>
              <a:off x="14133469" y="4591717"/>
              <a:ext cx="961919" cy="453515"/>
              <a:chOff x="2835268" y="571499"/>
              <a:chExt cx="1206228" cy="555172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917548A1-CD39-0D4B-8561-0BF1929DFA9F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03E08690-7AE5-8C47-B47B-B4EAC4656696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576D6FF7-89E9-DD4C-B43A-8F93D0F75706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BD8729B2-6B2F-D743-9460-5430147FE919}"/>
                </a:ext>
              </a:extLst>
            </p:cNvPr>
            <p:cNvGrpSpPr/>
            <p:nvPr/>
          </p:nvGrpSpPr>
          <p:grpSpPr>
            <a:xfrm>
              <a:off x="14133469" y="5679017"/>
              <a:ext cx="961919" cy="453515"/>
              <a:chOff x="2835268" y="571499"/>
              <a:chExt cx="1206228" cy="555172"/>
            </a:xfrm>
          </p:grpSpPr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E9572423-86CE-7C4A-8CFC-6E6E1B9D0DBB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19B454DA-DFC3-E945-B162-01A52820C731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DA27769-F973-7C44-BF66-EC5C0ADBE75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E87F1AF5-E90E-E141-A896-1133098C57F7}"/>
                </a:ext>
              </a:extLst>
            </p:cNvPr>
            <p:cNvGrpSpPr/>
            <p:nvPr/>
          </p:nvGrpSpPr>
          <p:grpSpPr>
            <a:xfrm>
              <a:off x="14135655" y="6216673"/>
              <a:ext cx="961919" cy="453515"/>
              <a:chOff x="2835268" y="571499"/>
              <a:chExt cx="1206228" cy="555172"/>
            </a:xfrm>
          </p:grpSpPr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539FD260-036A-3744-A391-73F66D3B7959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36D6A59F-2181-3A4D-938C-A0A6B10DD1FC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4E99D6A-F7E1-9143-84BC-1347E48B820C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86D6391D-34CB-8E49-A0CF-E061C88C2D7D}"/>
                </a:ext>
              </a:extLst>
            </p:cNvPr>
            <p:cNvGrpSpPr/>
            <p:nvPr/>
          </p:nvGrpSpPr>
          <p:grpSpPr>
            <a:xfrm>
              <a:off x="12314819" y="5626156"/>
              <a:ext cx="961919" cy="453515"/>
              <a:chOff x="2835268" y="571499"/>
              <a:chExt cx="1206228" cy="555172"/>
            </a:xfrm>
          </p:grpSpPr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997D6E6E-ED2F-F64B-9312-24A860C99196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1E977271-C66F-2C43-9EE8-12B9BE173C9B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5F97FEDA-9B04-0D44-94AB-116BBDE49CFF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9A0B58-D9CC-804E-A266-C3BFCAE4F5E2}"/>
                </a:ext>
              </a:extLst>
            </p:cNvPr>
            <p:cNvGrpSpPr/>
            <p:nvPr/>
          </p:nvGrpSpPr>
          <p:grpSpPr>
            <a:xfrm>
              <a:off x="12317005" y="6163812"/>
              <a:ext cx="961919" cy="453515"/>
              <a:chOff x="2835268" y="571499"/>
              <a:chExt cx="1206228" cy="555172"/>
            </a:xfrm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871D8923-66CE-A44B-BD00-E7DFDC15C098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C00E46FB-412D-C347-8358-E442D5E4F9BF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F4595A9D-1217-0A42-9BB5-B01465C852A5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E06E7E1-5518-3642-8C78-5C12B2F228AC}"/>
                </a:ext>
              </a:extLst>
            </p:cNvPr>
            <p:cNvSpPr/>
            <p:nvPr/>
          </p:nvSpPr>
          <p:spPr>
            <a:xfrm>
              <a:off x="13738404" y="6306799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11E0A19A-6CA3-B749-84E3-38E3CB13F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0494703" y="1740194"/>
              <a:ext cx="1134209" cy="1134209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EC92C089-B8D2-2544-BF24-8FAE4F262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1602403" y="1735879"/>
              <a:ext cx="707350" cy="70735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034BB9A3-8A5A-ED40-9A32-10407EE9D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colorTemperature colorTemp="15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4154740" y="1767819"/>
              <a:ext cx="1134209" cy="1134209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F95EB69-0179-5243-B0DF-D7A7A82E79D5}"/>
              </a:ext>
            </a:extLst>
          </p:cNvPr>
          <p:cNvSpPr txBox="1"/>
          <p:nvPr/>
        </p:nvSpPr>
        <p:spPr>
          <a:xfrm>
            <a:off x="1949687" y="464949"/>
            <a:ext cx="1968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B0E637D-AED7-C942-885C-C670C746367E}"/>
              </a:ext>
            </a:extLst>
          </p:cNvPr>
          <p:cNvGrpSpPr/>
          <p:nvPr/>
        </p:nvGrpSpPr>
        <p:grpSpPr>
          <a:xfrm>
            <a:off x="-4274723" y="1592955"/>
            <a:ext cx="8534632" cy="7962523"/>
            <a:chOff x="-4796235" y="2581231"/>
            <a:chExt cx="6978322" cy="65105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6C063590-3221-0A40-B9A7-4D1BE4AA2E33}"/>
                </a:ext>
              </a:extLst>
            </p:cNvPr>
            <p:cNvGrpSpPr/>
            <p:nvPr/>
          </p:nvGrpSpPr>
          <p:grpSpPr>
            <a:xfrm>
              <a:off x="-1763396" y="3142833"/>
              <a:ext cx="1372194" cy="5948936"/>
              <a:chOff x="2628792" y="3121018"/>
              <a:chExt cx="1372194" cy="5948936"/>
            </a:xfrm>
          </p:grpSpPr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id="{9640E0A8-492F-944C-A52A-FBCB95DD294B}"/>
                  </a:ext>
                </a:extLst>
              </p:cNvPr>
              <p:cNvSpPr/>
              <p:nvPr/>
            </p:nvSpPr>
            <p:spPr>
              <a:xfrm>
                <a:off x="2628792" y="3121018"/>
                <a:ext cx="1372194" cy="5948936"/>
              </a:xfrm>
              <a:prstGeom prst="roundRect">
                <a:avLst>
                  <a:gd name="adj" fmla="val 19034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E16E9E3-5CEE-8E43-AAB7-2D4FB13ADBF0}"/>
                  </a:ext>
                </a:extLst>
              </p:cNvPr>
              <p:cNvGrpSpPr/>
              <p:nvPr/>
            </p:nvGrpSpPr>
            <p:grpSpPr>
              <a:xfrm>
                <a:off x="2831743" y="3481912"/>
                <a:ext cx="961919" cy="453515"/>
                <a:chOff x="2835268" y="571499"/>
                <a:chExt cx="1206228" cy="555172"/>
              </a:xfrm>
            </p:grpSpPr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9AE16C1A-A10F-044B-BA0B-2414BD57591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>
                  <a:extLst>
                    <a:ext uri="{FF2B5EF4-FFF2-40B4-BE49-F238E27FC236}">
                      <a16:creationId xmlns:a16="http://schemas.microsoft.com/office/drawing/2014/main" id="{51D28FC9-08BE-694D-A568-9E09C20094D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>
                  <a:extLst>
                    <a:ext uri="{FF2B5EF4-FFF2-40B4-BE49-F238E27FC236}">
                      <a16:creationId xmlns:a16="http://schemas.microsoft.com/office/drawing/2014/main" id="{A82EABBC-5345-784B-B823-470AD005BCE9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DDA782FA-30ED-714A-AA51-34BDBD436282}"/>
                  </a:ext>
                </a:extLst>
              </p:cNvPr>
              <p:cNvGrpSpPr/>
              <p:nvPr/>
            </p:nvGrpSpPr>
            <p:grpSpPr>
              <a:xfrm>
                <a:off x="2833929" y="4581198"/>
                <a:ext cx="961919" cy="453515"/>
                <a:chOff x="2835268" y="571499"/>
                <a:chExt cx="1206228" cy="555172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5C47311-AEB4-1146-8B6A-2EA8ECA0E354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BFE7FC9E-759A-D745-8391-B5EF55DD949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9F5618A7-04CB-D041-A7C8-3AD968B5E8A1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311EB558-1D5D-B242-9DAB-59E7AA0FDE32}"/>
                  </a:ext>
                </a:extLst>
              </p:cNvPr>
              <p:cNvGrpSpPr/>
              <p:nvPr/>
            </p:nvGrpSpPr>
            <p:grpSpPr>
              <a:xfrm>
                <a:off x="2827155" y="40315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267C3A3B-6539-734B-A7EB-EB2308CCC28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4114E732-40F0-EA4F-A81A-B558D712D1B2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FC0EC189-A858-BA4E-8C65-5A1D9CFB45B4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ACE18C95-8F5D-EE4F-B03B-027D1C908D98}"/>
                  </a:ext>
                </a:extLst>
              </p:cNvPr>
              <p:cNvGrpSpPr/>
              <p:nvPr/>
            </p:nvGrpSpPr>
            <p:grpSpPr>
              <a:xfrm>
                <a:off x="2827155" y="5118855"/>
                <a:ext cx="961919" cy="453515"/>
                <a:chOff x="2835268" y="571499"/>
                <a:chExt cx="1206228" cy="555172"/>
              </a:xfrm>
            </p:grpSpPr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C8325E6B-1EED-8F4E-B858-9AD13F07E777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381C21C7-6FEF-A446-B2F7-9CB19B7FD5A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0B62DCBD-6683-6940-8806-6101887C077F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375462A9-E2AD-4B4A-94C8-CADF4FBF98CB}"/>
                  </a:ext>
                </a:extLst>
              </p:cNvPr>
              <p:cNvGrpSpPr/>
              <p:nvPr/>
            </p:nvGrpSpPr>
            <p:grpSpPr>
              <a:xfrm>
                <a:off x="2829341" y="5656511"/>
                <a:ext cx="961919" cy="453515"/>
                <a:chOff x="2835268" y="571499"/>
                <a:chExt cx="1206228" cy="555172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5BDD861-7875-7944-8EE4-39B738359D3E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7195B17A-9495-3A46-9E3A-A3BB49D10664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44A1EE8C-8B2B-3B49-9923-9E4EDDAECF1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AED9BB22-1F8D-7046-A060-5023B8284DCE}"/>
                </a:ext>
              </a:extLst>
            </p:cNvPr>
            <p:cNvGrpSpPr/>
            <p:nvPr/>
          </p:nvGrpSpPr>
          <p:grpSpPr>
            <a:xfrm>
              <a:off x="-1574849" y="6215983"/>
              <a:ext cx="961919" cy="453515"/>
              <a:chOff x="2835268" y="571499"/>
              <a:chExt cx="1206228" cy="555172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09DA0E44-C241-B643-969D-398DFFE5561A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AF0368A-4190-634B-B395-11B013C52F47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5B818740-6057-804C-AC01-9887BD7377CD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56D68842-A97B-4C4D-B4AE-CE6D862BA48C}"/>
                </a:ext>
              </a:extLst>
            </p:cNvPr>
            <p:cNvGrpSpPr/>
            <p:nvPr/>
          </p:nvGrpSpPr>
          <p:grpSpPr>
            <a:xfrm>
              <a:off x="-1579437" y="6753640"/>
              <a:ext cx="961919" cy="453515"/>
              <a:chOff x="2835268" y="571499"/>
              <a:chExt cx="1206228" cy="555172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7A408CE-FE9D-3147-8C4D-B62A32898202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A4986331-C7A6-3546-9D61-2528789BC032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C204E4B6-4F2D-EE4E-93D9-2009A7A8BAFA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C037D2B4-30AD-9046-AE87-7A93188EE51A}"/>
                </a:ext>
              </a:extLst>
            </p:cNvPr>
            <p:cNvGrpSpPr/>
            <p:nvPr/>
          </p:nvGrpSpPr>
          <p:grpSpPr>
            <a:xfrm>
              <a:off x="-1574849" y="7303283"/>
              <a:ext cx="961919" cy="453515"/>
              <a:chOff x="2835268" y="571499"/>
              <a:chExt cx="1206228" cy="555172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9D28455-A91E-FC43-A4DC-1D5FDB3ECF64}"/>
                  </a:ext>
                </a:extLst>
              </p:cNvPr>
              <p:cNvSpPr/>
              <p:nvPr/>
            </p:nvSpPr>
            <p:spPr>
              <a:xfrm>
                <a:off x="2835268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D61F12E-531A-174D-9D93-BD3D7272ACA4}"/>
                  </a:ext>
                </a:extLst>
              </p:cNvPr>
              <p:cNvSpPr/>
              <p:nvPr/>
            </p:nvSpPr>
            <p:spPr>
              <a:xfrm>
                <a:off x="3316334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1714BE2-6F67-7648-AA0B-71EEB5A27DE8}"/>
                  </a:ext>
                </a:extLst>
              </p:cNvPr>
              <p:cNvSpPr/>
              <p:nvPr/>
            </p:nvSpPr>
            <p:spPr>
              <a:xfrm>
                <a:off x="3808905" y="571499"/>
                <a:ext cx="232591" cy="55517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1C3D222-8F67-7E43-8832-91AF3F99E656}"/>
                </a:ext>
              </a:extLst>
            </p:cNvPr>
            <p:cNvGrpSpPr/>
            <p:nvPr/>
          </p:nvGrpSpPr>
          <p:grpSpPr>
            <a:xfrm>
              <a:off x="-2720321" y="4125251"/>
              <a:ext cx="1308330" cy="3433398"/>
              <a:chOff x="3158312" y="2032323"/>
              <a:chExt cx="1956121" cy="5133371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78DEF489-C429-DE45-A64E-73912805B905}"/>
                  </a:ext>
                </a:extLst>
              </p:cNvPr>
              <p:cNvSpPr/>
              <p:nvPr/>
            </p:nvSpPr>
            <p:spPr>
              <a:xfrm>
                <a:off x="3158312" y="2032323"/>
                <a:ext cx="1956121" cy="5133371"/>
              </a:xfrm>
              <a:prstGeom prst="roundRect">
                <a:avLst>
                  <a:gd name="adj" fmla="val 0"/>
                </a:avLst>
              </a:prstGeom>
              <a:solidFill>
                <a:srgbClr val="FFB23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C9623A36-51A1-8A47-98E4-5AF4BB0B2D20}"/>
                  </a:ext>
                </a:extLst>
              </p:cNvPr>
              <p:cNvSpPr/>
              <p:nvPr/>
            </p:nvSpPr>
            <p:spPr>
              <a:xfrm>
                <a:off x="3288772" y="2342655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ounded Rectangle 72">
                <a:extLst>
                  <a:ext uri="{FF2B5EF4-FFF2-40B4-BE49-F238E27FC236}">
                    <a16:creationId xmlns:a16="http://schemas.microsoft.com/office/drawing/2014/main" id="{5C0C9A9C-6AFF-2944-A3B1-9AED3CCF377C}"/>
                  </a:ext>
                </a:extLst>
              </p:cNvPr>
              <p:cNvSpPr/>
              <p:nvPr/>
            </p:nvSpPr>
            <p:spPr>
              <a:xfrm>
                <a:off x="3291840" y="2707739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ounded Rectangle 73">
                <a:extLst>
                  <a:ext uri="{FF2B5EF4-FFF2-40B4-BE49-F238E27FC236}">
                    <a16:creationId xmlns:a16="http://schemas.microsoft.com/office/drawing/2014/main" id="{64A34D23-6FCE-544A-98D8-028C35B87158}"/>
                  </a:ext>
                </a:extLst>
              </p:cNvPr>
              <p:cNvSpPr/>
              <p:nvPr/>
            </p:nvSpPr>
            <p:spPr>
              <a:xfrm>
                <a:off x="3288772" y="307630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1F9C2088-E228-6240-8476-11F4AEA4E6D8}"/>
                  </a:ext>
                </a:extLst>
              </p:cNvPr>
              <p:cNvSpPr/>
              <p:nvPr/>
            </p:nvSpPr>
            <p:spPr>
              <a:xfrm>
                <a:off x="3288059" y="344057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ounded Rectangle 75">
                <a:extLst>
                  <a:ext uri="{FF2B5EF4-FFF2-40B4-BE49-F238E27FC236}">
                    <a16:creationId xmlns:a16="http://schemas.microsoft.com/office/drawing/2014/main" id="{74C3D5E2-52CC-814F-8647-4A1D5D7D8EC1}"/>
                  </a:ext>
                </a:extLst>
              </p:cNvPr>
              <p:cNvSpPr/>
              <p:nvPr/>
            </p:nvSpPr>
            <p:spPr>
              <a:xfrm>
                <a:off x="3296156" y="3805661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F06ADBF4-F1DC-E94F-9BCE-8A9F1CD62BA2}"/>
                  </a:ext>
                </a:extLst>
              </p:cNvPr>
              <p:cNvSpPr/>
              <p:nvPr/>
            </p:nvSpPr>
            <p:spPr>
              <a:xfrm>
                <a:off x="3296156" y="4169327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ounded Rectangle 77">
                <a:extLst>
                  <a:ext uri="{FF2B5EF4-FFF2-40B4-BE49-F238E27FC236}">
                    <a16:creationId xmlns:a16="http://schemas.microsoft.com/office/drawing/2014/main" id="{8835DD8C-4900-4E4D-87E6-0F416DAF9855}"/>
                  </a:ext>
                </a:extLst>
              </p:cNvPr>
              <p:cNvSpPr/>
              <p:nvPr/>
            </p:nvSpPr>
            <p:spPr>
              <a:xfrm>
                <a:off x="3296156" y="4532993"/>
                <a:ext cx="1657864" cy="239291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6D64BDAE-B98C-F746-8916-08AA5C988A11}"/>
                </a:ext>
              </a:extLst>
            </p:cNvPr>
            <p:cNvGrpSpPr/>
            <p:nvPr/>
          </p:nvGrpSpPr>
          <p:grpSpPr>
            <a:xfrm>
              <a:off x="-3694057" y="2581231"/>
              <a:ext cx="946087" cy="4589097"/>
              <a:chOff x="2580771" y="129710"/>
              <a:chExt cx="1720705" cy="7282406"/>
            </a:xfrm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B6A66213-D0CA-9643-A83D-64E99D54144B}"/>
                  </a:ext>
                </a:extLst>
              </p:cNvPr>
              <p:cNvSpPr/>
              <p:nvPr/>
            </p:nvSpPr>
            <p:spPr>
              <a:xfrm>
                <a:off x="2580771" y="129710"/>
                <a:ext cx="1720705" cy="7282406"/>
              </a:xfrm>
              <a:prstGeom prst="roundRect">
                <a:avLst>
                  <a:gd name="adj" fmla="val 1903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5459386-BB0A-8B4C-8729-0CECF3CEF57C}"/>
                  </a:ext>
                </a:extLst>
              </p:cNvPr>
              <p:cNvGrpSpPr/>
              <p:nvPr/>
            </p:nvGrpSpPr>
            <p:grpSpPr>
              <a:xfrm>
                <a:off x="2835268" y="571499"/>
                <a:ext cx="1206228" cy="555172"/>
                <a:chOff x="2835268" y="571499"/>
                <a:chExt cx="1206228" cy="555172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893B0B3-BC31-9841-A478-72F5551E234B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F1F69BDC-EC2D-504D-906C-FE785157A3C6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853C28D-8CE0-A042-8339-68ACED3E77B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40A971-7C2E-FD4E-8578-1270E996ED2E}"/>
                  </a:ext>
                </a:extLst>
              </p:cNvPr>
              <p:cNvGrpSpPr/>
              <p:nvPr/>
            </p:nvGrpSpPr>
            <p:grpSpPr>
              <a:xfrm>
                <a:off x="2838009" y="1917193"/>
                <a:ext cx="1206228" cy="555172"/>
                <a:chOff x="2835268" y="571499"/>
                <a:chExt cx="1206228" cy="555172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BA778F1-112B-904D-8FAE-F9282EBE3C0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7F296C7C-C5C8-EC40-BDF6-021E2F51CFAF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E149D610-951E-104A-A83F-D5A078FF3A7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558FBDB6-17D6-5543-A09E-6D1CC1B11E49}"/>
                  </a:ext>
                </a:extLst>
              </p:cNvPr>
              <p:cNvGrpSpPr/>
              <p:nvPr/>
            </p:nvGrpSpPr>
            <p:grpSpPr>
              <a:xfrm>
                <a:off x="2829515" y="1244346"/>
                <a:ext cx="1206228" cy="555172"/>
                <a:chOff x="2835268" y="571499"/>
                <a:chExt cx="1206228" cy="55517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BF2812AF-F2AA-5540-96F9-A1EDCB3D34F3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0450B449-8A75-7649-B001-818CFA45A55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D525D77-C806-F44D-B2B2-F2EE8AFF36C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D8715700-2BE9-9643-8E94-290285C85DB9}"/>
                  </a:ext>
                </a:extLst>
              </p:cNvPr>
              <p:cNvGrpSpPr/>
              <p:nvPr/>
            </p:nvGrpSpPr>
            <p:grpSpPr>
              <a:xfrm>
                <a:off x="2829515" y="2575367"/>
                <a:ext cx="1206228" cy="555172"/>
                <a:chOff x="2835268" y="571499"/>
                <a:chExt cx="1206228" cy="555172"/>
              </a:xfrm>
            </p:grpSpPr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A26F27DE-FAF8-864B-A516-93562C8BDCED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BBE130E-C275-E34D-AB67-5FA963A6DAB7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E177729B-0928-C44E-ACE1-78D6656C23E5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EC60D18A-1166-644F-823A-E83637B36BBE}"/>
                  </a:ext>
                </a:extLst>
              </p:cNvPr>
              <p:cNvGrpSpPr/>
              <p:nvPr/>
            </p:nvGrpSpPr>
            <p:grpSpPr>
              <a:xfrm>
                <a:off x="2832256" y="3233541"/>
                <a:ext cx="1206228" cy="555172"/>
                <a:chOff x="2835268" y="571499"/>
                <a:chExt cx="1206228" cy="555172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8BA9E024-7847-CE46-85A8-3B235EDD39CF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26E1F7B0-5D54-2D4F-ADF1-794C6B94CBC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F3F08460-3DC0-FB46-A541-D7D7C23C6A67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142B256-660F-034E-A6FE-72DD908F48D6}"/>
                  </a:ext>
                </a:extLst>
              </p:cNvPr>
              <p:cNvGrpSpPr/>
              <p:nvPr/>
            </p:nvGrpSpPr>
            <p:grpSpPr>
              <a:xfrm>
                <a:off x="2817205" y="3891715"/>
                <a:ext cx="1206228" cy="555172"/>
                <a:chOff x="2835268" y="571499"/>
                <a:chExt cx="1206228" cy="555172"/>
              </a:xfrm>
            </p:grpSpPr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EA9293D7-2519-1347-92FD-388A51BF95CC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08724520-A5F2-DB47-B405-6CF218001219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C2242DC8-05DF-CF48-B5A8-60DDE86D293C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56E5D3C-2C89-8546-9F46-587D91A17C22}"/>
                  </a:ext>
                </a:extLst>
              </p:cNvPr>
              <p:cNvGrpSpPr/>
              <p:nvPr/>
            </p:nvGrpSpPr>
            <p:grpSpPr>
              <a:xfrm>
                <a:off x="2811452" y="4549889"/>
                <a:ext cx="1206228" cy="555172"/>
                <a:chOff x="2835268" y="571499"/>
                <a:chExt cx="1206228" cy="555172"/>
              </a:xfrm>
            </p:grpSpPr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27523FEF-08CB-2245-8E97-BCFE05C24295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165B741-556A-2F4C-A552-5F5E991403E8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63F0A7E-39D3-844B-A699-02EB52EF87DD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6C977BBD-DB0F-DF45-A294-1349B947026D}"/>
                  </a:ext>
                </a:extLst>
              </p:cNvPr>
              <p:cNvGrpSpPr/>
              <p:nvPr/>
            </p:nvGrpSpPr>
            <p:grpSpPr>
              <a:xfrm>
                <a:off x="2817205" y="5222736"/>
                <a:ext cx="1206228" cy="555172"/>
                <a:chOff x="2835268" y="571499"/>
                <a:chExt cx="1206228" cy="555172"/>
              </a:xfrm>
            </p:grpSpPr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AB9750FC-3A10-E94D-A5A1-1E5408FB0BB6}"/>
                    </a:ext>
                  </a:extLst>
                </p:cNvPr>
                <p:cNvSpPr/>
                <p:nvPr/>
              </p:nvSpPr>
              <p:spPr>
                <a:xfrm>
                  <a:off x="2835268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DF8C0C9B-ABE3-DA4A-B052-5C31416075FD}"/>
                    </a:ext>
                  </a:extLst>
                </p:cNvPr>
                <p:cNvSpPr/>
                <p:nvPr/>
              </p:nvSpPr>
              <p:spPr>
                <a:xfrm>
                  <a:off x="3316334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2A7729EE-F55E-024D-B786-332C57946AD3}"/>
                    </a:ext>
                  </a:extLst>
                </p:cNvPr>
                <p:cNvSpPr/>
                <p:nvPr/>
              </p:nvSpPr>
              <p:spPr>
                <a:xfrm>
                  <a:off x="3808905" y="571499"/>
                  <a:ext cx="232591" cy="55517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75FBDCC-B343-E940-9B6C-70194F5E7680}"/>
                </a:ext>
              </a:extLst>
            </p:cNvPr>
            <p:cNvSpPr/>
            <p:nvPr/>
          </p:nvSpPr>
          <p:spPr>
            <a:xfrm>
              <a:off x="-2239296" y="5994351"/>
              <a:ext cx="2534855" cy="17709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309E5BF-9862-6D4A-B8DA-8F8051475126}"/>
                </a:ext>
              </a:extLst>
            </p:cNvPr>
            <p:cNvSpPr/>
            <p:nvPr/>
          </p:nvSpPr>
          <p:spPr>
            <a:xfrm>
              <a:off x="-350692" y="6457340"/>
              <a:ext cx="2050518" cy="1460339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8762446-89B7-094C-8AFF-BCE1ACC594D7}"/>
                </a:ext>
              </a:extLst>
            </p:cNvPr>
            <p:cNvGrpSpPr/>
            <p:nvPr/>
          </p:nvGrpSpPr>
          <p:grpSpPr>
            <a:xfrm>
              <a:off x="-4796235" y="4422715"/>
              <a:ext cx="1197774" cy="3143272"/>
              <a:chOff x="0" y="2032323"/>
              <a:chExt cx="1956121" cy="5133371"/>
            </a:xfrm>
          </p:grpSpPr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19ED3D85-6868-3D4E-926A-F2CA9C26BE96}"/>
                  </a:ext>
                </a:extLst>
              </p:cNvPr>
              <p:cNvSpPr/>
              <p:nvPr/>
            </p:nvSpPr>
            <p:spPr>
              <a:xfrm>
                <a:off x="0" y="2032323"/>
                <a:ext cx="1956121" cy="5133371"/>
              </a:xfrm>
              <a:prstGeom prst="roundRect">
                <a:avLst>
                  <a:gd name="adj" fmla="val 19034"/>
                </a:avLst>
              </a:prstGeom>
              <a:solidFill>
                <a:srgbClr val="9F8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5FE4FF9B-0B3A-AC44-BF8B-2CF66DD5BD25}"/>
                  </a:ext>
                </a:extLst>
              </p:cNvPr>
              <p:cNvSpPr/>
              <p:nvPr/>
            </p:nvSpPr>
            <p:spPr>
              <a:xfrm>
                <a:off x="230530" y="240753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CC1F36A4-C7C0-FF48-AE85-8728D5DD117D}"/>
                  </a:ext>
                </a:extLst>
              </p:cNvPr>
              <p:cNvSpPr/>
              <p:nvPr/>
            </p:nvSpPr>
            <p:spPr>
              <a:xfrm>
                <a:off x="230530" y="291965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127389AD-04D3-2A44-9448-26FBC91AFEA9}"/>
                  </a:ext>
                </a:extLst>
              </p:cNvPr>
              <p:cNvSpPr/>
              <p:nvPr/>
            </p:nvSpPr>
            <p:spPr>
              <a:xfrm>
                <a:off x="228600" y="344106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32A81191-1666-FB48-81C2-A5DA14B04836}"/>
                  </a:ext>
                </a:extLst>
              </p:cNvPr>
              <p:cNvSpPr/>
              <p:nvPr/>
            </p:nvSpPr>
            <p:spPr>
              <a:xfrm>
                <a:off x="226206" y="395091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BA3ED165-0C56-1B47-B339-9A88D1D1EC33}"/>
                  </a:ext>
                </a:extLst>
              </p:cNvPr>
              <p:cNvSpPr/>
              <p:nvPr/>
            </p:nvSpPr>
            <p:spPr>
              <a:xfrm>
                <a:off x="228600" y="4464136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0F3157D9-1EE5-B34B-8B36-9944D5C26C27}"/>
                  </a:ext>
                </a:extLst>
              </p:cNvPr>
              <p:cNvSpPr/>
              <p:nvPr/>
            </p:nvSpPr>
            <p:spPr>
              <a:xfrm>
                <a:off x="228600" y="4940875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D8E47999-6309-6646-B5BF-4FAD8697F6CE}"/>
                  </a:ext>
                </a:extLst>
              </p:cNvPr>
              <p:cNvSpPr/>
              <p:nvPr/>
            </p:nvSpPr>
            <p:spPr>
              <a:xfrm>
                <a:off x="228600" y="5417614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CB54C0A2-6ED3-F443-A750-7596D4E379BB}"/>
                  </a:ext>
                </a:extLst>
              </p:cNvPr>
              <p:cNvSpPr/>
              <p:nvPr/>
            </p:nvSpPr>
            <p:spPr>
              <a:xfrm>
                <a:off x="228600" y="5893038"/>
                <a:ext cx="1470948" cy="335666"/>
              </a:xfrm>
              <a:prstGeom prst="roundRect">
                <a:avLst>
                  <a:gd name="adj" fmla="val 33908"/>
                </a:avLst>
              </a:prstGeom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FE620D-26B6-8447-A076-C56C79188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6176" y="5311328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71CDFE6C-7A74-9441-95DF-42A1682CA66D}"/>
                </a:ext>
              </a:extLst>
            </p:cNvPr>
            <p:cNvCxnSpPr>
              <a:cxnSpLocks/>
            </p:cNvCxnSpPr>
            <p:nvPr/>
          </p:nvCxnSpPr>
          <p:spPr>
            <a:xfrm>
              <a:off x="1699826" y="5733474"/>
              <a:ext cx="0" cy="1145952"/>
            </a:xfrm>
            <a:prstGeom prst="line">
              <a:avLst/>
            </a:prstGeom>
            <a:ln w="79375">
              <a:solidFill>
                <a:srgbClr val="9F8E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7161558A-4C2F-CB47-8188-0E4CE570F0B8}"/>
                </a:ext>
              </a:extLst>
            </p:cNvPr>
            <p:cNvSpPr/>
            <p:nvPr/>
          </p:nvSpPr>
          <p:spPr>
            <a:xfrm>
              <a:off x="-133026" y="4209683"/>
              <a:ext cx="1315562" cy="12564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D2A407E-CA31-4340-8B7A-A8796F70B533}"/>
                </a:ext>
              </a:extLst>
            </p:cNvPr>
            <p:cNvSpPr/>
            <p:nvPr/>
          </p:nvSpPr>
          <p:spPr>
            <a:xfrm>
              <a:off x="1171174" y="4863370"/>
              <a:ext cx="1010913" cy="96547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353A1EF-17F0-0441-B894-0B98478C8D31}"/>
              </a:ext>
            </a:extLst>
          </p:cNvPr>
          <p:cNvGrpSpPr/>
          <p:nvPr/>
        </p:nvGrpSpPr>
        <p:grpSpPr>
          <a:xfrm>
            <a:off x="1901355" y="7337653"/>
            <a:ext cx="8679210" cy="13111633"/>
            <a:chOff x="1901355" y="157914"/>
            <a:chExt cx="8679210" cy="13111633"/>
          </a:xfrm>
        </p:grpSpPr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BDF8078B-666D-B542-9E72-98D54BE6E374}"/>
                </a:ext>
              </a:extLst>
            </p:cNvPr>
            <p:cNvGrpSpPr/>
            <p:nvPr/>
          </p:nvGrpSpPr>
          <p:grpSpPr>
            <a:xfrm>
              <a:off x="1901355" y="157916"/>
              <a:ext cx="8679210" cy="13111631"/>
              <a:chOff x="792480" y="1961099"/>
              <a:chExt cx="3248297" cy="4907183"/>
            </a:xfrm>
          </p:grpSpPr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D8D25169-9AFE-7E4C-A028-70D7AD9E1933}"/>
                  </a:ext>
                </a:extLst>
              </p:cNvPr>
              <p:cNvSpPr/>
              <p:nvPr/>
            </p:nvSpPr>
            <p:spPr>
              <a:xfrm>
                <a:off x="2129719" y="4368894"/>
                <a:ext cx="492406" cy="2499388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Rounded Rectangle 274">
                <a:extLst>
                  <a:ext uri="{FF2B5EF4-FFF2-40B4-BE49-F238E27FC236}">
                    <a16:creationId xmlns:a16="http://schemas.microsoft.com/office/drawing/2014/main" id="{F2FF76DF-3F9B-2043-9F44-968788A6E9D8}"/>
                  </a:ext>
                </a:extLst>
              </p:cNvPr>
              <p:cNvSpPr/>
              <p:nvPr/>
            </p:nvSpPr>
            <p:spPr>
              <a:xfrm>
                <a:off x="792480" y="2474840"/>
                <a:ext cx="3248297" cy="1875839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1016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id="{168F4A75-E180-FD49-9D5B-1C37D243DA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78591" y="1961099"/>
                <a:ext cx="0" cy="502978"/>
              </a:xfrm>
              <a:prstGeom prst="line">
                <a:avLst/>
              </a:prstGeom>
              <a:ln w="603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8" name="Manual Operation 287">
                <a:extLst>
                  <a:ext uri="{FF2B5EF4-FFF2-40B4-BE49-F238E27FC236}">
                    <a16:creationId xmlns:a16="http://schemas.microsoft.com/office/drawing/2014/main" id="{875B047A-FB1E-1A49-9D30-E15E5821BD0E}"/>
                  </a:ext>
                </a:extLst>
              </p:cNvPr>
              <p:cNvSpPr/>
              <p:nvPr/>
            </p:nvSpPr>
            <p:spPr>
              <a:xfrm rot="10800000">
                <a:off x="964127" y="2001254"/>
                <a:ext cx="428928" cy="287382"/>
              </a:xfrm>
              <a:prstGeom prst="flowChartManualOperati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FE388242-8005-B145-81E8-03C212EE4F6D}"/>
                </a:ext>
              </a:extLst>
            </p:cNvPr>
            <p:cNvCxnSpPr>
              <a:cxnSpLocks/>
            </p:cNvCxnSpPr>
            <p:nvPr/>
          </p:nvCxnSpPr>
          <p:spPr>
            <a:xfrm>
              <a:off x="6217000" y="157915"/>
              <a:ext cx="0" cy="1343920"/>
            </a:xfrm>
            <a:prstGeom prst="line">
              <a:avLst/>
            </a:prstGeom>
            <a:ln w="603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0" name="Manual Operation 289">
              <a:extLst>
                <a:ext uri="{FF2B5EF4-FFF2-40B4-BE49-F238E27FC236}">
                  <a16:creationId xmlns:a16="http://schemas.microsoft.com/office/drawing/2014/main" id="{EBF0B93F-E4DD-CE42-A2D2-65367613565E}"/>
                </a:ext>
              </a:extLst>
            </p:cNvPr>
            <p:cNvSpPr/>
            <p:nvPr/>
          </p:nvSpPr>
          <p:spPr>
            <a:xfrm rot="10800000">
              <a:off x="5643968" y="265206"/>
              <a:ext cx="1146064" cy="767864"/>
            </a:xfrm>
            <a:prstGeom prst="flowChartManualOperati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8A3C2931-6422-024B-A676-5CA5E5491BF9}"/>
                </a:ext>
              </a:extLst>
            </p:cNvPr>
            <p:cNvCxnSpPr>
              <a:cxnSpLocks/>
            </p:cNvCxnSpPr>
            <p:nvPr/>
          </p:nvCxnSpPr>
          <p:spPr>
            <a:xfrm>
              <a:off x="9500984" y="157914"/>
              <a:ext cx="0" cy="1343920"/>
            </a:xfrm>
            <a:prstGeom prst="line">
              <a:avLst/>
            </a:prstGeom>
            <a:ln w="603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2" name="Manual Operation 291">
              <a:extLst>
                <a:ext uri="{FF2B5EF4-FFF2-40B4-BE49-F238E27FC236}">
                  <a16:creationId xmlns:a16="http://schemas.microsoft.com/office/drawing/2014/main" id="{037B034D-DD03-5F4C-ABED-7BBA5E8E6116}"/>
                </a:ext>
              </a:extLst>
            </p:cNvPr>
            <p:cNvSpPr/>
            <p:nvPr/>
          </p:nvSpPr>
          <p:spPr>
            <a:xfrm rot="10800000">
              <a:off x="8927952" y="265205"/>
              <a:ext cx="1146064" cy="767864"/>
            </a:xfrm>
            <a:prstGeom prst="flowChartManualOperati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224363A-76E6-0F4E-82BC-5C63E76D53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727"/>
          <a:stretch/>
        </p:blipFill>
        <p:spPr>
          <a:xfrm>
            <a:off x="5619990" y="5094764"/>
            <a:ext cx="2132764" cy="181868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44FD746-84A4-5447-B3EB-221E916814A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3729"/>
          <a:stretch/>
        </p:blipFill>
        <p:spPr>
          <a:xfrm>
            <a:off x="4788472" y="5806663"/>
            <a:ext cx="1244734" cy="1073841"/>
          </a:xfrm>
          <a:prstGeom prst="rect">
            <a:avLst/>
          </a:prstGeom>
        </p:spPr>
      </p:pic>
      <p:sp>
        <p:nvSpPr>
          <p:cNvPr id="283" name="TextBox 282">
            <a:extLst>
              <a:ext uri="{FF2B5EF4-FFF2-40B4-BE49-F238E27FC236}">
                <a16:creationId xmlns:a16="http://schemas.microsoft.com/office/drawing/2014/main" id="{D2A1DD66-0444-F243-A66C-42C9CEB5EF45}"/>
              </a:ext>
            </a:extLst>
          </p:cNvPr>
          <p:cNvSpPr txBox="1"/>
          <p:nvPr/>
        </p:nvSpPr>
        <p:spPr>
          <a:xfrm rot="21288025">
            <a:off x="6579587" y="4078685"/>
            <a:ext cx="2128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arker Felt Thin" panose="02000400000000000000" pitchFamily="2" charset="77"/>
              </a:rPr>
              <a:t>Yay</a:t>
            </a:r>
          </a:p>
        </p:txBody>
      </p:sp>
      <p:sp>
        <p:nvSpPr>
          <p:cNvPr id="284" name="Oval 283">
            <a:extLst>
              <a:ext uri="{FF2B5EF4-FFF2-40B4-BE49-F238E27FC236}">
                <a16:creationId xmlns:a16="http://schemas.microsoft.com/office/drawing/2014/main" id="{63B645D9-1E82-B24A-821B-54C8A19FCCE0}"/>
              </a:ext>
            </a:extLst>
          </p:cNvPr>
          <p:cNvSpPr/>
          <p:nvPr/>
        </p:nvSpPr>
        <p:spPr>
          <a:xfrm rot="15317253">
            <a:off x="6569010" y="4980620"/>
            <a:ext cx="115022" cy="1150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AAA054C4-F969-C045-8EAA-5CF767712682}"/>
              </a:ext>
            </a:extLst>
          </p:cNvPr>
          <p:cNvSpPr/>
          <p:nvPr/>
        </p:nvSpPr>
        <p:spPr>
          <a:xfrm rot="15317253">
            <a:off x="6375136" y="4784270"/>
            <a:ext cx="172964" cy="1729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Oval 285">
            <a:extLst>
              <a:ext uri="{FF2B5EF4-FFF2-40B4-BE49-F238E27FC236}">
                <a16:creationId xmlns:a16="http://schemas.microsoft.com/office/drawing/2014/main" id="{94DCE615-686E-5243-8495-9F233CCBF905}"/>
              </a:ext>
            </a:extLst>
          </p:cNvPr>
          <p:cNvSpPr/>
          <p:nvPr/>
        </p:nvSpPr>
        <p:spPr>
          <a:xfrm rot="15317253">
            <a:off x="6468627" y="4515231"/>
            <a:ext cx="232198" cy="23219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3D7CBD45-8B86-E34F-A43D-EDF2DF828789}"/>
              </a:ext>
            </a:extLst>
          </p:cNvPr>
          <p:cNvSpPr txBox="1"/>
          <p:nvPr/>
        </p:nvSpPr>
        <p:spPr>
          <a:xfrm rot="21288025">
            <a:off x="3999226" y="4517676"/>
            <a:ext cx="18462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Marker Felt Thin" panose="02000400000000000000" pitchFamily="2" charset="77"/>
              </a:rPr>
              <a:t>You can do anything</a:t>
            </a:r>
          </a:p>
        </p:txBody>
      </p:sp>
      <p:sp>
        <p:nvSpPr>
          <p:cNvPr id="294" name="Oval 293">
            <a:extLst>
              <a:ext uri="{FF2B5EF4-FFF2-40B4-BE49-F238E27FC236}">
                <a16:creationId xmlns:a16="http://schemas.microsoft.com/office/drawing/2014/main" id="{5840A9F5-64E3-EE44-8152-DE01C6D946E8}"/>
              </a:ext>
            </a:extLst>
          </p:cNvPr>
          <p:cNvSpPr/>
          <p:nvPr/>
        </p:nvSpPr>
        <p:spPr>
          <a:xfrm rot="15317253">
            <a:off x="5185250" y="5690672"/>
            <a:ext cx="115022" cy="1150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647FDAF9-44AF-3E42-8B84-30A05472B33E}"/>
              </a:ext>
            </a:extLst>
          </p:cNvPr>
          <p:cNvSpPr/>
          <p:nvPr/>
        </p:nvSpPr>
        <p:spPr>
          <a:xfrm rot="15317253">
            <a:off x="5055226" y="5471174"/>
            <a:ext cx="172964" cy="1729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39160EA9-7EDD-A34E-99D8-E0358AB4B47C}"/>
              </a:ext>
            </a:extLst>
          </p:cNvPr>
          <p:cNvSpPr/>
          <p:nvPr/>
        </p:nvSpPr>
        <p:spPr>
          <a:xfrm rot="15317253">
            <a:off x="4890259" y="5222998"/>
            <a:ext cx="232198" cy="23219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2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3" grpId="0"/>
      <p:bldP spid="284" grpId="0" animBg="1"/>
      <p:bldP spid="285" grpId="0" animBg="1"/>
      <p:bldP spid="286" grpId="0" animBg="1"/>
      <p:bldP spid="293" grpId="0"/>
      <p:bldP spid="294" grpId="0" animBg="1"/>
      <p:bldP spid="295" grpId="0" animBg="1"/>
      <p:bldP spid="29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2357</TotalTime>
  <Words>704</Words>
  <Application>Microsoft Macintosh PowerPoint</Application>
  <PresentationFormat>Widescreen</PresentationFormat>
  <Paragraphs>95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</vt:lpstr>
      <vt:lpstr>Arial Narrow</vt:lpstr>
      <vt:lpstr>Bauhaus 93</vt:lpstr>
      <vt:lpstr>Bernard MT Condensed</vt:lpstr>
      <vt:lpstr>Calibri</vt:lpstr>
      <vt:lpstr>Calibri Light</vt:lpstr>
      <vt:lpstr>JFRockSolid</vt:lpstr>
      <vt:lpstr>Marker Felt Thin</vt:lpstr>
      <vt:lpstr>Palatino</vt:lpstr>
      <vt:lpstr>Silom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Burke Holland</dc:creator>
  <cp:lastModifiedBy>Burke Holland</cp:lastModifiedBy>
  <cp:revision>43</cp:revision>
  <dcterms:created xsi:type="dcterms:W3CDTF">2018-03-20T12:39:27Z</dcterms:created>
  <dcterms:modified xsi:type="dcterms:W3CDTF">2018-04-17T16:07:14Z</dcterms:modified>
</cp:coreProperties>
</file>

<file path=docProps/thumbnail.jpeg>
</file>